
<file path=[Content_Types].xml><?xml version="1.0" encoding="utf-8"?>
<Types xmlns="http://schemas.openxmlformats.org/package/2006/content-types">
  <Default ContentType="image/jpeg" Extension="jpeg"/>
  <Default ContentType="image/png" Extension="png"/>
  <Default ContentType="application/vnd.openxmlformats-package.relationships+xml" Extension="rels"/>
  <Default ContentType="image/tif" Extension="tif"/>
  <Default ContentType="image/tiff" Extension="tiff"/>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presProps+xml" PartName="/ppt/presProps.xml"/>
  <Override ContentType="application/vnd.openxmlformats-officedocument.presentationml.presentation.main+xml" PartName="/ppt/presentation.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p="http://schemas.openxmlformats.org/presentationml/2006/main" xmlns:s="http://schemas.openxmlformats.org/officeDocument/2006/sharedTypes" xmlns:r="http://schemas.openxmlformats.org/officeDocument/2006/relationships">
  <p:sldMasterIdLst>
    <p:sldMasterId r:id="rId4" id="2147483648"/>
  </p:sldMasterIdLst>
  <p:notesMasterIdLst>
    <p:notesMasterId r:id="rId5"/>
  </p:notesMasterIdLst>
  <p:sldIdLst>
    <p:sldId r:id="rId6" id="256"/>
    <p:sldId r:id="rId7" id="257"/>
    <p:sldId r:id="rId8" id="258"/>
    <p:sldId r:id="rId9" id="259"/>
    <p:sldId r:id="rId10" id="260"/>
    <p:sldId r:id="rId11" id="261"/>
    <p:sldId r:id="rId12" id="262"/>
    <p:sldId r:id="rId13" id="263"/>
  </p:sldIdLst>
  <p:sldSz cx="24384000" cy="13716000"/>
  <p:notesSz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cx="6858000" cy="9144000"/>
  <p:defaultText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def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defPPr>
    <a:lvl1pPr algn="ctr" defTabSz="821531" fontAlgn="auto" hangingPunct="0" indent="0" latinLnBrk="0" marL="0" marR="0" rtl="0">
      <a:lnSpc>
        <a:spcPct val="100000"/>
      </a:lnSpc>
      <a:spcBef>
        <a:spcPts val="0"/>
      </a:spcBef>
      <a:spcAft>
        <a:spcPts val="0"/>
      </a:spcAft>
      <a:buFontTx/>
      <a:buNone/>
      <a:defRPr b="1" baseline="0" cap="none" i="0" kumimoji="0" normalizeH="0" spc="0" strike="noStrike" sz="3200" u="none">
        <a:ln>
          <a:noFill/>
        </a:ln>
        <a:solidFill>
          <a:srgbClr val="000000"/>
        </a:solidFill>
        <a:effectLst/>
        <a:uFillTx/>
        <a:latin typeface="Helvetica Neue"/>
        <a:ea typeface="Helvetica Neue"/>
        <a:cs typeface="Helvetica Neue"/>
        <a:sym typeface="Helvetica Neue"/>
      </a:defRPr>
    </a:lvl1pPr>
    <a:lvl2pPr algn="ctr" defTabSz="821531" fontAlgn="auto" hangingPunct="0" indent="228600" latinLnBrk="0" marL="0" marR="0" rtl="0">
      <a:lnSpc>
        <a:spcPct val="100000"/>
      </a:lnSpc>
      <a:spcBef>
        <a:spcPts val="0"/>
      </a:spcBef>
      <a:spcAft>
        <a:spcPts val="0"/>
      </a:spcAft>
      <a:buFontTx/>
      <a:buNone/>
      <a:defRPr b="1" baseline="0" cap="none" i="0" kumimoji="0" normalizeH="0" spc="0" strike="noStrike" sz="3200" u="none">
        <a:ln>
          <a:noFill/>
        </a:ln>
        <a:solidFill>
          <a:srgbClr val="000000"/>
        </a:solidFill>
        <a:effectLst/>
        <a:uFillTx/>
        <a:latin typeface="Helvetica Neue"/>
        <a:ea typeface="Helvetica Neue"/>
        <a:cs typeface="Helvetica Neue"/>
        <a:sym typeface="Helvetica Neue"/>
      </a:defRPr>
    </a:lvl2pPr>
    <a:lvl3pPr algn="ctr" defTabSz="821531" fontAlgn="auto" hangingPunct="0" indent="457200" latinLnBrk="0" marL="0" marR="0" rtl="0">
      <a:lnSpc>
        <a:spcPct val="100000"/>
      </a:lnSpc>
      <a:spcBef>
        <a:spcPts val="0"/>
      </a:spcBef>
      <a:spcAft>
        <a:spcPts val="0"/>
      </a:spcAft>
      <a:buFontTx/>
      <a:buNone/>
      <a:defRPr b="1" baseline="0" cap="none" i="0" kumimoji="0" normalizeH="0" spc="0" strike="noStrike" sz="3200" u="none">
        <a:ln>
          <a:noFill/>
        </a:ln>
        <a:solidFill>
          <a:srgbClr val="000000"/>
        </a:solidFill>
        <a:effectLst/>
        <a:uFillTx/>
        <a:latin typeface="Helvetica Neue"/>
        <a:ea typeface="Helvetica Neue"/>
        <a:cs typeface="Helvetica Neue"/>
        <a:sym typeface="Helvetica Neue"/>
      </a:defRPr>
    </a:lvl3pPr>
    <a:lvl4pPr algn="ctr" defTabSz="821531" fontAlgn="auto" hangingPunct="0" indent="685800" latinLnBrk="0" marL="0" marR="0" rtl="0">
      <a:lnSpc>
        <a:spcPct val="100000"/>
      </a:lnSpc>
      <a:spcBef>
        <a:spcPts val="0"/>
      </a:spcBef>
      <a:spcAft>
        <a:spcPts val="0"/>
      </a:spcAft>
      <a:buFontTx/>
      <a:buNone/>
      <a:defRPr b="1" baseline="0" cap="none" i="0" kumimoji="0" normalizeH="0" spc="0" strike="noStrike" sz="3200" u="none">
        <a:ln>
          <a:noFill/>
        </a:ln>
        <a:solidFill>
          <a:srgbClr val="000000"/>
        </a:solidFill>
        <a:effectLst/>
        <a:uFillTx/>
        <a:latin typeface="Helvetica Neue"/>
        <a:ea typeface="Helvetica Neue"/>
        <a:cs typeface="Helvetica Neue"/>
        <a:sym typeface="Helvetica Neue"/>
      </a:defRPr>
    </a:lvl4pPr>
    <a:lvl5pPr algn="ctr" defTabSz="821531" fontAlgn="auto" hangingPunct="0" indent="914400" latinLnBrk="0" marL="0" marR="0" rtl="0">
      <a:lnSpc>
        <a:spcPct val="100000"/>
      </a:lnSpc>
      <a:spcBef>
        <a:spcPts val="0"/>
      </a:spcBef>
      <a:spcAft>
        <a:spcPts val="0"/>
      </a:spcAft>
      <a:buFontTx/>
      <a:buNone/>
      <a:defRPr b="1" baseline="0" cap="none" i="0" kumimoji="0" normalizeH="0" spc="0" strike="noStrike" sz="3200" u="none">
        <a:ln>
          <a:noFill/>
        </a:ln>
        <a:solidFill>
          <a:srgbClr val="000000"/>
        </a:solidFill>
        <a:effectLst/>
        <a:uFillTx/>
        <a:latin typeface="Helvetica Neue"/>
        <a:ea typeface="Helvetica Neue"/>
        <a:cs typeface="Helvetica Neue"/>
        <a:sym typeface="Helvetica Neue"/>
      </a:defRPr>
    </a:lvl5pPr>
    <a:lvl6pPr algn="ctr" defTabSz="821531" fontAlgn="auto" hangingPunct="0" indent="1143000" latinLnBrk="0" marL="0" marR="0" rtl="0">
      <a:lnSpc>
        <a:spcPct val="100000"/>
      </a:lnSpc>
      <a:spcBef>
        <a:spcPts val="0"/>
      </a:spcBef>
      <a:spcAft>
        <a:spcPts val="0"/>
      </a:spcAft>
      <a:buFontTx/>
      <a:buNone/>
      <a:defRPr b="1" baseline="0" cap="none" i="0" kumimoji="0" normalizeH="0" spc="0" strike="noStrike" sz="3200" u="none">
        <a:ln>
          <a:noFill/>
        </a:ln>
        <a:solidFill>
          <a:srgbClr val="000000"/>
        </a:solidFill>
        <a:effectLst/>
        <a:uFillTx/>
        <a:latin typeface="Helvetica Neue"/>
        <a:ea typeface="Helvetica Neue"/>
        <a:cs typeface="Helvetica Neue"/>
        <a:sym typeface="Helvetica Neue"/>
      </a:defRPr>
    </a:lvl6pPr>
    <a:lvl7pPr algn="ctr" defTabSz="821531" fontAlgn="auto" hangingPunct="0" indent="1371600" latinLnBrk="0" marL="0" marR="0" rtl="0">
      <a:lnSpc>
        <a:spcPct val="100000"/>
      </a:lnSpc>
      <a:spcBef>
        <a:spcPts val="0"/>
      </a:spcBef>
      <a:spcAft>
        <a:spcPts val="0"/>
      </a:spcAft>
      <a:buFontTx/>
      <a:buNone/>
      <a:defRPr b="1" baseline="0" cap="none" i="0" kumimoji="0" normalizeH="0" spc="0" strike="noStrike" sz="3200" u="none">
        <a:ln>
          <a:noFill/>
        </a:ln>
        <a:solidFill>
          <a:srgbClr val="000000"/>
        </a:solidFill>
        <a:effectLst/>
        <a:uFillTx/>
        <a:latin typeface="Helvetica Neue"/>
        <a:ea typeface="Helvetica Neue"/>
        <a:cs typeface="Helvetica Neue"/>
        <a:sym typeface="Helvetica Neue"/>
      </a:defRPr>
    </a:lvl7pPr>
    <a:lvl8pPr algn="ctr" defTabSz="821531" fontAlgn="auto" hangingPunct="0" indent="1600200" latinLnBrk="0" marL="0" marR="0" rtl="0">
      <a:lnSpc>
        <a:spcPct val="100000"/>
      </a:lnSpc>
      <a:spcBef>
        <a:spcPts val="0"/>
      </a:spcBef>
      <a:spcAft>
        <a:spcPts val="0"/>
      </a:spcAft>
      <a:buFontTx/>
      <a:buNone/>
      <a:defRPr b="1" baseline="0" cap="none" i="0" kumimoji="0" normalizeH="0" spc="0" strike="noStrike" sz="3200" u="none">
        <a:ln>
          <a:noFill/>
        </a:ln>
        <a:solidFill>
          <a:srgbClr val="000000"/>
        </a:solidFill>
        <a:effectLst/>
        <a:uFillTx/>
        <a:latin typeface="Helvetica Neue"/>
        <a:ea typeface="Helvetica Neue"/>
        <a:cs typeface="Helvetica Neue"/>
        <a:sym typeface="Helvetica Neue"/>
      </a:defRPr>
    </a:lvl8pPr>
    <a:lvl9pPr algn="ctr" defTabSz="821531" fontAlgn="auto" hangingPunct="0" indent="1828800" latinLnBrk="0" marL="0" marR="0" rtl="0">
      <a:lnSpc>
        <a:spcPct val="100000"/>
      </a:lnSpc>
      <a:spcBef>
        <a:spcPts val="0"/>
      </a:spcBef>
      <a:spcAft>
        <a:spcPts val="0"/>
      </a:spcAft>
      <a:buFontTx/>
      <a:buNone/>
      <a:defRPr b="1" baseline="0" cap="none" i="0" kumimoji="0" normalizeH="0" spc="0" strike="noStrike" sz="3200" u="none">
        <a:ln>
          <a:noFill/>
        </a:ln>
        <a:solidFill>
          <a:srgbClr val="000000"/>
        </a:solidFill>
        <a:effectLst/>
        <a:uFillTx/>
        <a:latin typeface="Helvetica Neue"/>
        <a:ea typeface="Helvetica Neue"/>
        <a:cs typeface="Helvetica Neue"/>
        <a:sym typeface="Helvetica Neue"/>
      </a:defRPr>
    </a:lvl9pPr>
  </p:defaultTextStyle>
</p:presentation>
</file>

<file path=ppt/presProps.xml><?xml version="1.0" encoding="utf-8"?>
<p:presentationPr xmlns:a="http://schemas.openxmlformats.org/drawingml/2006/main" xmlns:p="http://schemas.openxmlformats.org/presentationml/2006/main" xmlns:s="http://schemas.openxmlformats.org/officeDocument/2006/sharedTypes" xmlns:r="http://schemas.openxmlformats.org/officeDocument/2006/relationships">
  <p:showPr>
    <p:present/>
    <p:sldAll/>
    <p:penCl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rgbClr val="FF0000"/>
    </p:penClr>
  </p:showPr>
</p:presentationPr>
</file>

<file path=ppt/tableStyles.xml><?xml version="1.0" encoding="utf-8"?>
<a:tblStyleLst xmlns:a="http://schemas.openxmlformats.org/drawingml/2006/main" xmlns:c="http://schemas.openxmlformats.org/drawingml/2006/chart" xmlns:wpg="http://schemas.microsoft.com/office/word/2010/wordprocessingGroup" xmlns:pic="http://schemas.openxmlformats.org/drawingml/2006/picture" xmlns:wps="http://schemas.microsoft.com/office/word/2010/wordprocessingShape" xmlns:p="http://schemas.openxmlformats.org/presentationml/2006/main" xmlns:s="http://schemas.openxmlformats.org/officeDocument/2006/sharedTypes" xmlns:r="http://schemas.openxmlformats.org/officeDocument/2006/relationships" xmlns:dgm="http://schemas.openxmlformats.org/drawingml/2006/diagram" xmlns:wpc="http://schemas.microsoft.com/office/word/2010/wordprocessingCanvas" def="{5940675A-B579-460E-94D1-54222C63F5DA}">
  <a:tblStyle styleId="{4C3C2611-4C71-4FC5-86AE-919BDF0F9419}" styleName="">
    <a:wholeTbl>
      <a:tcTxStyle b="off" i="off">
        <a:font>
          <a:latin typeface="Helvetica Neue"/>
          <a:ea typeface="Helvetica Neue"/>
          <a:cs typeface="Helvetica Neue"/>
        </a:font>
        <a:srgbClr val="000000"/>
      </a:tcTxStyle>
      <a:tcStyle>
        <a:tcBdr>
          <a:left>
            <a:ln cap="flat" w="12700">
              <a:noFill/>
              <a:miter lim="400000"/>
            </a:ln>
          </a:left>
          <a:right>
            <a:ln cap="flat" w="12700">
              <a:noFill/>
              <a:miter lim="400000"/>
            </a:ln>
          </a:right>
          <a:top>
            <a:ln cap="flat" w="12700">
              <a:noFill/>
              <a:miter lim="400000"/>
            </a:ln>
          </a:top>
          <a:bottom>
            <a:ln cap="flat" w="12700">
              <a:noFill/>
              <a:miter lim="400000"/>
            </a:ln>
          </a:bottom>
          <a:insideH>
            <a:ln cap="flat" w="12700">
              <a:noFill/>
              <a:miter lim="400000"/>
            </a:ln>
          </a:insideH>
          <a:insideV>
            <a:ln cap="flat" w="12700">
              <a:noFill/>
              <a:miter lim="400000"/>
            </a:ln>
          </a:insideV>
        </a:tcBdr>
        <a:fill>
          <a:solidFill>
            <a:srgbClr val="FFFFFF"/>
          </a:solidFill>
        </a:fill>
      </a:tcStyle>
    </a:wholeTbl>
    <a:band2H>
      <a:tcStyle>
        <a:tcBdr/>
        <a:fill>
          <a:solidFill>
            <a:srgbClr val="E3E5E8"/>
          </a:solidFill>
        </a:fill>
      </a:tcStyle>
    </a:band2H>
    <a:firstCol>
      <a:tcTxStyle b="on" i="off">
        <a:font>
          <a:latin typeface="Helvetica Neue"/>
          <a:ea typeface="Helvetica Neue"/>
          <a:cs typeface="Helvetica Neue"/>
        </a:font>
        <a:srgbClr val="FFFFFF"/>
      </a:tcTxStyle>
      <a:tcStyle>
        <a:tcBdr>
          <a:left>
            <a:ln cap="flat" w="12700">
              <a:noFill/>
              <a:miter lim="400000"/>
            </a:ln>
          </a:left>
          <a:right>
            <a:ln cap="flat" w="12700">
              <a:noFill/>
              <a:miter lim="400000"/>
            </a:ln>
          </a:right>
          <a:top>
            <a:ln cap="flat" w="12700">
              <a:noFill/>
              <a:miter lim="400000"/>
            </a:ln>
          </a:top>
          <a:bottom>
            <a:ln cap="flat" w="12700">
              <a:noFill/>
              <a:miter lim="400000"/>
            </a:ln>
          </a:bottom>
          <a:insideH>
            <a:ln cap="flat" w="12700">
              <a:noFill/>
              <a:miter lim="400000"/>
            </a:ln>
          </a:insideH>
          <a:insideV>
            <a:ln cap="flat" w="12700">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cap="flat" w="12700">
              <a:noFill/>
              <a:miter lim="400000"/>
            </a:ln>
          </a:left>
          <a:right>
            <a:ln cap="flat" w="12700">
              <a:noFill/>
              <a:miter lim="400000"/>
            </a:ln>
          </a:right>
          <a:top>
            <a:ln cap="flat" w="12700">
              <a:solidFill>
                <a:srgbClr val="3797C6"/>
              </a:solidFill>
              <a:prstDash val="solid"/>
              <a:miter lim="400000"/>
            </a:ln>
          </a:top>
          <a:bottom>
            <a:ln cap="flat" w="12700">
              <a:noFill/>
              <a:miter lim="400000"/>
            </a:ln>
          </a:bottom>
          <a:insideH>
            <a:ln cap="flat" w="12700">
              <a:noFill/>
              <a:miter lim="400000"/>
            </a:ln>
          </a:insideH>
          <a:insideV>
            <a:ln cap="flat" w="12700">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cap="flat" w="12700">
              <a:noFill/>
              <a:miter lim="400000"/>
            </a:ln>
          </a:left>
          <a:right>
            <a:ln cap="flat" w="12700">
              <a:noFill/>
              <a:miter lim="400000"/>
            </a:ln>
          </a:right>
          <a:top>
            <a:ln cap="flat" w="12700">
              <a:noFill/>
              <a:miter lim="400000"/>
            </a:ln>
          </a:top>
          <a:bottom>
            <a:ln cap="flat" w="12700">
              <a:noFill/>
              <a:miter lim="400000"/>
            </a:ln>
          </a:bottom>
          <a:insideH>
            <a:ln cap="flat" w="12700">
              <a:noFill/>
              <a:miter lim="400000"/>
            </a:ln>
          </a:insideH>
          <a:insideV>
            <a:ln cap="flat" w="12700">
              <a:noFill/>
              <a:miter lim="400000"/>
            </a:ln>
          </a:insideV>
        </a:tcBdr>
        <a:fill>
          <a:solidFill>
            <a:schemeClr val="accent1">
              <a:hueOff val="114395"/>
              <a:lumOff val="-24975"/>
            </a:schemeClr>
          </a:solidFill>
        </a:fill>
      </a:tcStyle>
    </a:firstRow>
  </a:tblStyle>
  <a:tblStyle styleId="{C7B018BB-80A7-4F77-B60F-C8B233D01FF8}" styleName="">
    <a:wholeTbl>
      <a:tcTxStyle b="off" i="off">
        <a:font>
          <a:latin typeface="Helvetica Neue"/>
          <a:ea typeface="Helvetica Neue"/>
          <a:cs typeface="Helvetica Neue"/>
        </a:font>
        <a:srgbClr val="000000"/>
      </a:tcTxStyle>
      <a:tcStyle>
        <a:tcBdr>
          <a:left>
            <a:ln cap="flat" w="12700">
              <a:solidFill>
                <a:srgbClr val="B8B8B8"/>
              </a:solidFill>
              <a:prstDash val="solid"/>
              <a:miter lim="400000"/>
            </a:ln>
          </a:left>
          <a:right>
            <a:ln cap="flat" w="12700">
              <a:solidFill>
                <a:srgbClr val="B8B8B8"/>
              </a:solidFill>
              <a:prstDash val="solid"/>
              <a:miter lim="400000"/>
            </a:ln>
          </a:right>
          <a:top>
            <a:ln cap="flat" w="12700">
              <a:solidFill>
                <a:srgbClr val="B8B8B8"/>
              </a:solidFill>
              <a:prstDash val="solid"/>
              <a:miter lim="400000"/>
            </a:ln>
          </a:top>
          <a:bottom>
            <a:ln cap="flat" w="12700">
              <a:solidFill>
                <a:srgbClr val="B8B8B8"/>
              </a:solidFill>
              <a:prstDash val="solid"/>
              <a:miter lim="400000"/>
            </a:ln>
          </a:bottom>
          <a:insideH>
            <a:ln cap="flat" w="12700">
              <a:solidFill>
                <a:srgbClr val="B8B8B8"/>
              </a:solidFill>
              <a:prstDash val="solid"/>
              <a:miter lim="400000"/>
            </a:ln>
          </a:insideH>
          <a:insideV>
            <a:ln cap="flat" w="12700">
              <a:solidFill>
                <a:srgbClr val="B8B8B8"/>
              </a:solidFill>
              <a:prstDash val="solid"/>
              <a:miter lim="400000"/>
            </a:ln>
          </a:insideV>
        </a:tcBdr>
        <a:fill>
          <a:solidFill>
            <a:srgbClr val="EBEBEB"/>
          </a:solidFill>
        </a:fill>
      </a:tcStyle>
    </a:wholeTbl>
    <a:band2H>
      <a:tcStyle>
        <a:tcBdr/>
        <a:fill>
          <a:solidFill>
            <a:srgbClr val="E1E0DA"/>
          </a:solidFill>
        </a:fill>
      </a:tcStyle>
    </a:band2H>
    <a:firstCol>
      <a:tcTxStyle b="off" i="off">
        <a:fontRef idx="minor">
          <a:srgbClr val="FFFFFF"/>
        </a:fontRef>
        <a:srgbClr val="FFFFFF"/>
      </a:tcTxStyle>
      <a:tcStyle>
        <a:tcBdr>
          <a:left>
            <a:ln cap="flat" w="12700">
              <a:solidFill>
                <a:srgbClr val="606060"/>
              </a:solidFill>
              <a:prstDash val="solid"/>
              <a:miter lim="400000"/>
            </a:ln>
          </a:left>
          <a:right>
            <a:ln cap="flat" w="12700">
              <a:solidFill>
                <a:srgbClr val="606060"/>
              </a:solidFill>
              <a:prstDash val="solid"/>
              <a:miter lim="400000"/>
            </a:ln>
          </a:right>
          <a:top>
            <a:ln cap="flat" w="12700">
              <a:solidFill>
                <a:srgbClr val="606060"/>
              </a:solidFill>
              <a:prstDash val="solid"/>
              <a:miter lim="400000"/>
            </a:ln>
          </a:top>
          <a:bottom>
            <a:ln cap="flat" w="12700">
              <a:solidFill>
                <a:srgbClr val="606060"/>
              </a:solidFill>
              <a:prstDash val="solid"/>
              <a:miter lim="400000"/>
            </a:ln>
          </a:bottom>
          <a:insideH>
            <a:ln cap="flat" w="12700">
              <a:solidFill>
                <a:srgbClr val="606060"/>
              </a:solidFill>
              <a:prstDash val="solid"/>
              <a:miter lim="400000"/>
            </a:ln>
          </a:insideH>
          <a:insideV>
            <a:ln cap="flat" w="12700">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cap="flat" w="12700">
              <a:solidFill>
                <a:srgbClr val="606060"/>
              </a:solidFill>
              <a:prstDash val="solid"/>
              <a:miter lim="400000"/>
            </a:ln>
          </a:left>
          <a:right>
            <a:ln cap="flat" w="12700">
              <a:solidFill>
                <a:srgbClr val="606060"/>
              </a:solidFill>
              <a:prstDash val="solid"/>
              <a:miter lim="400000"/>
            </a:ln>
          </a:right>
          <a:top>
            <a:ln cap="flat" w="25400">
              <a:solidFill>
                <a:srgbClr val="606060"/>
              </a:solidFill>
              <a:prstDash val="solid"/>
              <a:miter lim="400000"/>
            </a:ln>
          </a:top>
          <a:bottom>
            <a:ln cap="flat" w="12700">
              <a:solidFill>
                <a:srgbClr val="606060"/>
              </a:solidFill>
              <a:prstDash val="solid"/>
              <a:miter lim="400000"/>
            </a:ln>
          </a:bottom>
          <a:insideH>
            <a:ln cap="flat" w="12700">
              <a:solidFill>
                <a:srgbClr val="606060"/>
              </a:solidFill>
              <a:prstDash val="solid"/>
              <a:miter lim="400000"/>
            </a:ln>
          </a:insideH>
          <a:insideV>
            <a:ln cap="flat" w="12700">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cap="flat" w="12700">
              <a:solidFill>
                <a:srgbClr val="929292"/>
              </a:solidFill>
              <a:prstDash val="solid"/>
              <a:miter lim="400000"/>
            </a:ln>
          </a:left>
          <a:right>
            <a:ln cap="flat" w="12700">
              <a:solidFill>
                <a:srgbClr val="929292"/>
              </a:solidFill>
              <a:prstDash val="solid"/>
              <a:miter lim="400000"/>
            </a:ln>
          </a:right>
          <a:top>
            <a:ln cap="flat" w="12700">
              <a:solidFill>
                <a:srgbClr val="606060"/>
              </a:solidFill>
              <a:prstDash val="solid"/>
              <a:miter lim="400000"/>
            </a:ln>
          </a:top>
          <a:bottom>
            <a:ln cap="flat" w="12700">
              <a:solidFill>
                <a:srgbClr val="606060"/>
              </a:solidFill>
              <a:prstDash val="solid"/>
              <a:miter lim="400000"/>
            </a:ln>
          </a:bottom>
          <a:insideH>
            <a:ln cap="flat" w="12700">
              <a:solidFill>
                <a:srgbClr val="929292"/>
              </a:solidFill>
              <a:prstDash val="solid"/>
              <a:miter lim="400000"/>
            </a:ln>
          </a:insideH>
          <a:insideV>
            <a:ln cap="flat" w="12700">
              <a:solidFill>
                <a:srgbClr val="929292"/>
              </a:solidFill>
              <a:prstDash val="solid"/>
              <a:miter lim="400000"/>
            </a:ln>
          </a:insideV>
        </a:tcBdr>
        <a:fill>
          <a:solidFill>
            <a:srgbClr val="017101"/>
          </a:solidFill>
        </a:fill>
      </a:tcStyle>
    </a:firstRow>
  </a:tblStyle>
  <a:tblStyle styleId="{EEE7283C-3CF3-47DC-8721-378D4A62B228}" styleName="">
    <a:wholeTbl>
      <a:tcTxStyle b="off" i="off">
        <a:font>
          <a:latin typeface="Helvetica Neue Light"/>
          <a:ea typeface="Helvetica Neue Light"/>
          <a:cs typeface="Helvetica Neue Light"/>
        </a:font>
        <a:srgbClr val="000000"/>
      </a:tcTxStyle>
      <a:tcStyle>
        <a:tcBdr>
          <a:left>
            <a:ln cap="flat" w="12700">
              <a:solidFill>
                <a:srgbClr val="5D5D5D"/>
              </a:solidFill>
              <a:custDash>
                <a:ds d="200000" sp="200000"/>
              </a:custDash>
              <a:miter lim="400000"/>
            </a:ln>
          </a:left>
          <a:right>
            <a:ln cap="flat" w="12700">
              <a:solidFill>
                <a:srgbClr val="5D5D5D"/>
              </a:solidFill>
              <a:custDash>
                <a:ds d="200000" sp="200000"/>
              </a:custDash>
              <a:miter lim="400000"/>
            </a:ln>
          </a:right>
          <a:top>
            <a:ln cap="flat" w="12700">
              <a:solidFill>
                <a:srgbClr val="5D5D5D"/>
              </a:solidFill>
              <a:custDash>
                <a:ds d="200000" sp="200000"/>
              </a:custDash>
              <a:miter lim="400000"/>
            </a:ln>
          </a:top>
          <a:bottom>
            <a:ln cap="flat" w="12700">
              <a:solidFill>
                <a:srgbClr val="5D5D5D"/>
              </a:solidFill>
              <a:custDash>
                <a:ds d="200000" sp="200000"/>
              </a:custDash>
              <a:miter lim="400000"/>
            </a:ln>
          </a:bottom>
          <a:insideH>
            <a:ln cap="flat" w="12700">
              <a:solidFill>
                <a:srgbClr val="5D5D5D"/>
              </a:solidFill>
              <a:custDash>
                <a:ds d="200000" sp="200000"/>
              </a:custDash>
              <a:miter lim="400000"/>
            </a:ln>
          </a:insideH>
          <a:insideV>
            <a:ln cap="flat" w="12700">
              <a:solidFill>
                <a:srgbClr val="5D5D5D"/>
              </a:solidFill>
              <a:custDash>
                <a:ds d="200000" sp="200000"/>
              </a:custDash>
              <a:miter lim="400000"/>
            </a:ln>
          </a:insideV>
        </a:tcBdr>
        <a:fill>
          <a:solidFill>
            <a:srgbClr val="FAF7E9"/>
          </a:solidFill>
        </a:fill>
      </a:tcStyle>
    </a:wholeTbl>
    <a:band2H>
      <a:tcStyle>
        <a:tcBdr/>
        <a:fill>
          <a:solidFill>
            <a:srgbClr val="EDEADD"/>
          </a:solidFill>
        </a:fill>
      </a:tcStyle>
    </a:band2H>
    <a:firstCol>
      <a:tcTxStyle b="off" i="off">
        <a:fontRef idx="minor">
          <a:srgbClr val="FFFFFF"/>
        </a:fontRef>
        <a:srgbClr val="FFFFFF"/>
      </a:tcTxStyle>
      <a:tcStyle>
        <a:tcBdr>
          <a:left>
            <a:ln cap="flat" w="12700">
              <a:solidFill>
                <a:srgbClr val="5D5D5D"/>
              </a:solidFill>
              <a:prstDash val="solid"/>
              <a:miter lim="400000"/>
            </a:ln>
          </a:left>
          <a:right>
            <a:ln cap="flat" w="12700">
              <a:solidFill>
                <a:srgbClr val="5D5D5D"/>
              </a:solidFill>
              <a:prstDash val="solid"/>
              <a:miter lim="400000"/>
            </a:ln>
          </a:right>
          <a:top>
            <a:ln cap="flat" w="12700">
              <a:solidFill>
                <a:srgbClr val="5D5D5D"/>
              </a:solidFill>
              <a:prstDash val="solid"/>
              <a:miter lim="400000"/>
            </a:ln>
          </a:top>
          <a:bottom>
            <a:ln cap="flat" w="12700">
              <a:solidFill>
                <a:srgbClr val="5D5D5D"/>
              </a:solidFill>
              <a:prstDash val="solid"/>
              <a:miter lim="400000"/>
            </a:ln>
          </a:bottom>
          <a:insideH>
            <a:ln cap="flat" w="12700">
              <a:solidFill>
                <a:srgbClr val="5D5D5D"/>
              </a:solidFill>
              <a:prstDash val="solid"/>
              <a:miter lim="400000"/>
            </a:ln>
          </a:insideH>
          <a:insideV>
            <a:ln cap="flat" w="12700">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cap="flat" w="12700">
              <a:solidFill>
                <a:srgbClr val="5D5D5D"/>
              </a:solidFill>
              <a:prstDash val="solid"/>
              <a:miter lim="400000"/>
            </a:ln>
          </a:left>
          <a:right>
            <a:ln cap="flat" w="12700">
              <a:solidFill>
                <a:srgbClr val="5D5D5D"/>
              </a:solidFill>
              <a:prstDash val="solid"/>
              <a:miter lim="400000"/>
            </a:ln>
          </a:right>
          <a:top>
            <a:ln cap="flat" w="12700">
              <a:solidFill>
                <a:srgbClr val="5D5D5D"/>
              </a:solidFill>
              <a:prstDash val="solid"/>
              <a:miter lim="400000"/>
            </a:ln>
          </a:top>
          <a:bottom>
            <a:ln cap="flat" w="12700">
              <a:solidFill>
                <a:srgbClr val="5D5D5D"/>
              </a:solidFill>
              <a:prstDash val="solid"/>
              <a:miter lim="400000"/>
            </a:ln>
          </a:bottom>
          <a:insideH>
            <a:ln cap="flat" w="12700">
              <a:solidFill>
                <a:srgbClr val="5D5D5D"/>
              </a:solidFill>
              <a:prstDash val="solid"/>
              <a:miter lim="400000"/>
            </a:ln>
          </a:insideH>
          <a:insideV>
            <a:ln cap="flat" w="12700">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cap="flat" w="12700">
              <a:solidFill>
                <a:srgbClr val="5D5D5D"/>
              </a:solidFill>
              <a:prstDash val="solid"/>
              <a:miter lim="400000"/>
            </a:ln>
          </a:left>
          <a:right>
            <a:ln cap="flat" w="12700">
              <a:solidFill>
                <a:srgbClr val="5D5D5D"/>
              </a:solidFill>
              <a:prstDash val="solid"/>
              <a:miter lim="400000"/>
            </a:ln>
          </a:right>
          <a:top>
            <a:ln cap="flat" w="12700">
              <a:solidFill>
                <a:srgbClr val="5D5D5D"/>
              </a:solidFill>
              <a:prstDash val="solid"/>
              <a:miter lim="400000"/>
            </a:ln>
          </a:top>
          <a:bottom>
            <a:ln cap="flat" w="12700">
              <a:solidFill>
                <a:srgbClr val="5D5D5D"/>
              </a:solidFill>
              <a:prstDash val="solid"/>
              <a:miter lim="400000"/>
            </a:ln>
          </a:bottom>
          <a:insideH>
            <a:ln cap="flat" w="12700">
              <a:solidFill>
                <a:srgbClr val="5D5D5D"/>
              </a:solidFill>
              <a:prstDash val="solid"/>
              <a:miter lim="400000"/>
            </a:ln>
          </a:insideH>
          <a:insideV>
            <a:ln cap="flat" w="12700">
              <a:solidFill>
                <a:srgbClr val="5D5D5D"/>
              </a:solidFill>
              <a:prstDash val="solid"/>
              <a:miter lim="400000"/>
            </a:ln>
          </a:insideV>
        </a:tcBdr>
        <a:fill>
          <a:solidFill>
            <a:srgbClr val="FF9400"/>
          </a:solidFill>
        </a:fill>
      </a:tcStyle>
    </a:firstRow>
  </a:tblStyle>
  <a:tblStyle styleId="{CF821DB8-F4EB-4A41-A1BA-3FCAFE7338EE}" styleName="">
    <a:wholeTbl>
      <a:tcTxStyle b="off" i="off">
        <a:font>
          <a:latin typeface="Helvetica Neue"/>
          <a:ea typeface="Helvetica Neue"/>
          <a:cs typeface="Helvetica Neue"/>
        </a:font>
        <a:srgbClr val="000000"/>
      </a:tcTxStyle>
      <a:tcStyle>
        <a:tcBdr>
          <a:left>
            <a:ln cap="flat" w="12700">
              <a:solidFill>
                <a:srgbClr val="A6AAA9"/>
              </a:solidFill>
              <a:prstDash val="solid"/>
              <a:miter lim="400000"/>
            </a:ln>
          </a:left>
          <a:right>
            <a:ln cap="flat" w="12700">
              <a:solidFill>
                <a:srgbClr val="A6AAA9"/>
              </a:solidFill>
              <a:prstDash val="solid"/>
              <a:miter lim="400000"/>
            </a:ln>
          </a:right>
          <a:top>
            <a:ln cap="flat" w="12700">
              <a:solidFill>
                <a:srgbClr val="A6AAA9"/>
              </a:solidFill>
              <a:prstDash val="solid"/>
              <a:miter lim="400000"/>
            </a:ln>
          </a:top>
          <a:bottom>
            <a:ln cap="flat" w="12700">
              <a:solidFill>
                <a:srgbClr val="A6AAA9"/>
              </a:solidFill>
              <a:prstDash val="solid"/>
              <a:miter lim="400000"/>
            </a:ln>
          </a:bottom>
          <a:insideH>
            <a:ln cap="flat" w="12700">
              <a:solidFill>
                <a:srgbClr val="A6AAA9"/>
              </a:solidFill>
              <a:prstDash val="solid"/>
              <a:miter lim="400000"/>
            </a:ln>
          </a:insideH>
          <a:insideV>
            <a:ln cap="flat" w="12700">
              <a:solidFill>
                <a:srgbClr val="A6AAA9"/>
              </a:solidFill>
              <a:prstDash val="solid"/>
              <a:miter lim="400000"/>
            </a:ln>
          </a:insideV>
        </a:tcBdr>
        <a:fill>
          <a:solidFill>
            <a:srgbClr val="EBEBEB"/>
          </a:solidFill>
        </a:fill>
      </a:tcStyle>
    </a:wholeTbl>
    <a:band2H>
      <a:tcStyle>
        <a:tcBdr/>
        <a:fill>
          <a:solidFill>
            <a:srgbClr val="DADBDA"/>
          </a:solidFill>
        </a:fill>
      </a:tcStyle>
    </a:band2H>
    <a:firstCol>
      <a:tcTxStyle b="on" i="off">
        <a:font>
          <a:latin typeface="Helvetica Neue"/>
          <a:ea typeface="Helvetica Neue"/>
          <a:cs typeface="Helvetica Neue"/>
        </a:font>
        <a:srgbClr val="FFFFFF"/>
      </a:tcTxStyle>
      <a:tcStyle>
        <a:tcBdr>
          <a:left>
            <a:ln cap="flat" w="12700">
              <a:solidFill>
                <a:srgbClr val="A6AAA9"/>
              </a:solidFill>
              <a:prstDash val="solid"/>
              <a:miter lim="400000"/>
            </a:ln>
          </a:left>
          <a:right>
            <a:ln cap="flat" w="12700">
              <a:solidFill>
                <a:srgbClr val="A6AAA9"/>
              </a:solidFill>
              <a:prstDash val="solid"/>
              <a:miter lim="400000"/>
            </a:ln>
          </a:right>
          <a:top>
            <a:ln cap="flat" w="12700">
              <a:solidFill>
                <a:srgbClr val="A6AAA9"/>
              </a:solidFill>
              <a:prstDash val="solid"/>
              <a:miter lim="400000"/>
            </a:ln>
          </a:top>
          <a:bottom>
            <a:ln cap="flat" w="12700">
              <a:solidFill>
                <a:srgbClr val="A6AAA9"/>
              </a:solidFill>
              <a:prstDash val="solid"/>
              <a:miter lim="400000"/>
            </a:ln>
          </a:bottom>
          <a:insideH>
            <a:ln cap="flat" w="12700">
              <a:solidFill>
                <a:srgbClr val="A6AAA9"/>
              </a:solidFill>
              <a:prstDash val="solid"/>
              <a:miter lim="400000"/>
            </a:ln>
          </a:insideH>
          <a:insideV>
            <a:ln cap="flat" w="12700">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cap="flat" w="12700">
              <a:solidFill>
                <a:srgbClr val="A6AAA9"/>
              </a:solidFill>
              <a:prstDash val="solid"/>
              <a:miter lim="400000"/>
            </a:ln>
          </a:left>
          <a:right>
            <a:ln cap="flat" w="12700">
              <a:solidFill>
                <a:srgbClr val="A6AAA9"/>
              </a:solidFill>
              <a:prstDash val="solid"/>
              <a:miter lim="400000"/>
            </a:ln>
          </a:right>
          <a:top>
            <a:ln cap="flat" w="12700">
              <a:solidFill>
                <a:srgbClr val="A6AAA9"/>
              </a:solidFill>
              <a:prstDash val="solid"/>
              <a:miter lim="400000"/>
            </a:ln>
          </a:top>
          <a:bottom>
            <a:ln cap="flat" w="12700">
              <a:solidFill>
                <a:srgbClr val="A6AAA9"/>
              </a:solidFill>
              <a:prstDash val="solid"/>
              <a:miter lim="400000"/>
            </a:ln>
          </a:bottom>
          <a:insideH>
            <a:ln cap="flat" w="12700">
              <a:solidFill>
                <a:srgbClr val="A6AAA9"/>
              </a:solidFill>
              <a:prstDash val="solid"/>
              <a:miter lim="400000"/>
            </a:ln>
          </a:insideH>
          <a:insideV>
            <a:ln cap="flat" w="12700">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cap="flat" w="12700">
              <a:solidFill>
                <a:srgbClr val="A6AAA9"/>
              </a:solidFill>
              <a:prstDash val="solid"/>
              <a:miter lim="400000"/>
            </a:ln>
          </a:left>
          <a:right>
            <a:ln cap="flat" w="12700">
              <a:solidFill>
                <a:srgbClr val="A6AAA9"/>
              </a:solidFill>
              <a:prstDash val="solid"/>
              <a:miter lim="400000"/>
            </a:ln>
          </a:right>
          <a:top>
            <a:ln cap="flat" w="12700">
              <a:solidFill>
                <a:srgbClr val="A6AAA9"/>
              </a:solidFill>
              <a:prstDash val="solid"/>
              <a:miter lim="400000"/>
            </a:ln>
          </a:top>
          <a:bottom>
            <a:ln cap="flat" w="12700">
              <a:solidFill>
                <a:srgbClr val="A6AAA9"/>
              </a:solidFill>
              <a:prstDash val="solid"/>
              <a:miter lim="400000"/>
            </a:ln>
          </a:bottom>
          <a:insideH>
            <a:ln cap="flat" w="12700">
              <a:solidFill>
                <a:srgbClr val="A6AAA9"/>
              </a:solidFill>
              <a:prstDash val="solid"/>
              <a:miter lim="400000"/>
            </a:ln>
          </a:insideH>
          <a:insideV>
            <a:ln cap="flat" w="12700">
              <a:solidFill>
                <a:srgbClr val="A6AAA9"/>
              </a:solidFill>
              <a:prstDash val="solid"/>
              <a:miter lim="400000"/>
            </a:ln>
          </a:insideV>
        </a:tcBdr>
        <a:fill>
          <a:solidFill>
            <a:srgbClr val="C24785"/>
          </a:solidFill>
        </a:fill>
      </a:tcStyle>
    </a:firstRow>
  </a:tblStyle>
  <a:tblStyle styleId="{33BA23B1-9221-436E-865A-0063620EA4FD}" styleName="">
    <a:wholeTbl>
      <a:tcTxStyle b="off" i="off">
        <a:font>
          <a:latin typeface="Helvetica Neue"/>
          <a:ea typeface="Helvetica Neue"/>
          <a:cs typeface="Helvetica Neue"/>
        </a:font>
        <a:srgbClr val="000000"/>
      </a:tcTxStyle>
      <a:tcStyle>
        <a:tcBdr>
          <a:left>
            <a:ln cap="flat" w="12700">
              <a:solidFill>
                <a:srgbClr val="FFFFFF"/>
              </a:solidFill>
              <a:prstDash val="solid"/>
              <a:miter lim="400000"/>
            </a:ln>
          </a:left>
          <a:right>
            <a:ln cap="flat" w="12700">
              <a:solidFill>
                <a:srgbClr val="FFFFFF"/>
              </a:solidFill>
              <a:prstDash val="solid"/>
              <a:miter lim="400000"/>
            </a:ln>
          </a:right>
          <a:top>
            <a:ln cap="flat" w="12700">
              <a:solidFill>
                <a:srgbClr val="FFFFFF"/>
              </a:solidFill>
              <a:prstDash val="solid"/>
              <a:miter lim="400000"/>
            </a:ln>
          </a:top>
          <a:bottom>
            <a:ln cap="flat" w="12700">
              <a:solidFill>
                <a:srgbClr val="FFFFFF"/>
              </a:solidFill>
              <a:prstDash val="solid"/>
              <a:miter lim="400000"/>
            </a:ln>
          </a:bottom>
          <a:insideH>
            <a:ln cap="flat" w="12700">
              <a:solidFill>
                <a:srgbClr val="FFFFFF"/>
              </a:solidFill>
              <a:prstDash val="solid"/>
              <a:miter lim="400000"/>
            </a:ln>
          </a:insideH>
          <a:insideV>
            <a:ln cap="flat" w="12700">
              <a:solidFill>
                <a:srgbClr val="FFFFFF"/>
              </a:solidFill>
              <a:prstDash val="solid"/>
              <a:miter lim="400000"/>
            </a:ln>
          </a:insideV>
        </a:tcBdr>
        <a:fill>
          <a:solidFill>
            <a:srgbClr val="B5B5C1"/>
          </a:solidFill>
        </a:fill>
      </a:tcStyle>
    </a:wholeTbl>
    <a:band2H>
      <a:tcStyle>
        <a:tcBdr/>
        <a:fill>
          <a:solidFill>
            <a:srgbClr val="9A9AA5"/>
          </a:solidFill>
        </a:fill>
      </a:tcStyle>
    </a:band2H>
    <a:firstCol>
      <a:tcTxStyle b="on" i="off">
        <a:font>
          <a:latin typeface="Helvetica Neue"/>
          <a:ea typeface="Helvetica Neue"/>
          <a:cs typeface="Helvetica Neue"/>
        </a:font>
        <a:srgbClr val="FFFFFF"/>
      </a:tcTxStyle>
      <a:tcStyle>
        <a:tcBdr>
          <a:left>
            <a:ln cap="flat" w="12700">
              <a:solidFill>
                <a:srgbClr val="FFFFFF"/>
              </a:solidFill>
              <a:prstDash val="solid"/>
              <a:miter lim="400000"/>
            </a:ln>
          </a:left>
          <a:right>
            <a:ln cap="flat" w="12700">
              <a:solidFill>
                <a:srgbClr val="FFFFFF"/>
              </a:solidFill>
              <a:prstDash val="solid"/>
              <a:miter lim="400000"/>
            </a:ln>
          </a:right>
          <a:top>
            <a:ln cap="flat" w="12700">
              <a:solidFill>
                <a:srgbClr val="FFFFFF"/>
              </a:solidFill>
              <a:prstDash val="solid"/>
              <a:miter lim="400000"/>
            </a:ln>
          </a:top>
          <a:bottom>
            <a:ln cap="flat" w="12700">
              <a:solidFill>
                <a:srgbClr val="FFFFFF"/>
              </a:solidFill>
              <a:prstDash val="solid"/>
              <a:miter lim="400000"/>
            </a:ln>
          </a:bottom>
          <a:insideH>
            <a:ln cap="flat" w="12700">
              <a:solidFill>
                <a:srgbClr val="FFFFFF"/>
              </a:solidFill>
              <a:prstDash val="solid"/>
              <a:miter lim="400000"/>
            </a:ln>
          </a:insideH>
          <a:insideV>
            <a:ln cap="flat" w="12700">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cap="flat" w="12700">
              <a:solidFill>
                <a:srgbClr val="FFFFFF"/>
              </a:solidFill>
              <a:prstDash val="solid"/>
              <a:miter lim="400000"/>
            </a:ln>
          </a:left>
          <a:right>
            <a:ln cap="flat" w="12700">
              <a:solidFill>
                <a:srgbClr val="FFFFFF"/>
              </a:solidFill>
              <a:prstDash val="solid"/>
              <a:miter lim="400000"/>
            </a:ln>
          </a:right>
          <a:top>
            <a:ln cap="flat" w="12700">
              <a:solidFill>
                <a:srgbClr val="FFFFFF"/>
              </a:solidFill>
              <a:prstDash val="solid"/>
              <a:miter lim="400000"/>
            </a:ln>
          </a:top>
          <a:bottom>
            <a:ln cap="flat" w="12700">
              <a:solidFill>
                <a:srgbClr val="FFFFFF"/>
              </a:solidFill>
              <a:prstDash val="solid"/>
              <a:miter lim="400000"/>
            </a:ln>
          </a:bottom>
          <a:insideH>
            <a:ln cap="flat" w="12700">
              <a:solidFill>
                <a:srgbClr val="FFFFFF"/>
              </a:solidFill>
              <a:prstDash val="solid"/>
              <a:miter lim="400000"/>
            </a:ln>
          </a:insideH>
          <a:insideV>
            <a:ln cap="flat" w="12700">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cap="flat" w="12700">
              <a:solidFill>
                <a:srgbClr val="FFFFFF"/>
              </a:solidFill>
              <a:prstDash val="solid"/>
              <a:miter lim="400000"/>
            </a:ln>
          </a:left>
          <a:right>
            <a:ln cap="flat" w="12700">
              <a:solidFill>
                <a:srgbClr val="FFFFFF"/>
              </a:solidFill>
              <a:prstDash val="solid"/>
              <a:miter lim="400000"/>
            </a:ln>
          </a:right>
          <a:top>
            <a:ln cap="flat" w="12700">
              <a:solidFill>
                <a:srgbClr val="FFFFFF"/>
              </a:solidFill>
              <a:prstDash val="solid"/>
              <a:miter lim="400000"/>
            </a:ln>
          </a:top>
          <a:bottom>
            <a:ln cap="flat" w="12700">
              <a:solidFill>
                <a:srgbClr val="FFFFFF"/>
              </a:solidFill>
              <a:prstDash val="solid"/>
              <a:miter lim="400000"/>
            </a:ln>
          </a:bottom>
          <a:insideH>
            <a:ln cap="flat" w="12700">
              <a:solidFill>
                <a:srgbClr val="FFFFFF"/>
              </a:solidFill>
              <a:prstDash val="solid"/>
              <a:miter lim="400000"/>
            </a:ln>
          </a:insideH>
          <a:insideV>
            <a:ln cap="flat" w="12700">
              <a:solidFill>
                <a:srgbClr val="FFFFFF"/>
              </a:solidFill>
              <a:prstDash val="solid"/>
              <a:miter lim="400000"/>
            </a:ln>
          </a:insideV>
        </a:tcBdr>
        <a:fill>
          <a:solidFill>
            <a:srgbClr val="798089"/>
          </a:solidFill>
        </a:fill>
      </a:tcStyle>
    </a:firstRow>
  </a:tblStyle>
  <a:tblStyle styleId="{2708684C-4D16-4618-839F-0558EEFCDFE6}" styleName="">
    <a:wholeTbl>
      <a:tcTxStyle b="off" i="off">
        <a:font>
          <a:latin typeface="Helvetica Neue"/>
          <a:ea typeface="Helvetica Neue"/>
          <a:cs typeface="Helvetica Neue"/>
        </a:font>
        <a:srgbClr val="000000"/>
      </a:tcTxStyle>
      <a:tcStyle>
        <a:tcBdr>
          <a:left>
            <a:ln cap="flat" w="12700">
              <a:solidFill>
                <a:srgbClr val="000000"/>
              </a:solidFill>
              <a:custDash>
                <a:ds d="200000" sp="200000"/>
              </a:custDash>
              <a:miter lim="400000"/>
            </a:ln>
          </a:left>
          <a:right>
            <a:ln cap="flat" w="12700">
              <a:solidFill>
                <a:srgbClr val="000000"/>
              </a:solidFill>
              <a:custDash>
                <a:ds d="200000" sp="200000"/>
              </a:custDash>
              <a:miter lim="400000"/>
            </a:ln>
          </a:right>
          <a:top>
            <a:ln cap="flat" w="12700">
              <a:solidFill>
                <a:srgbClr val="000000"/>
              </a:solidFill>
              <a:custDash>
                <a:ds d="200000" sp="200000"/>
              </a:custDash>
              <a:miter lim="400000"/>
            </a:ln>
          </a:top>
          <a:bottom>
            <a:ln cap="flat" w="12700">
              <a:solidFill>
                <a:srgbClr val="000000"/>
              </a:solidFill>
              <a:custDash>
                <a:ds d="200000" sp="200000"/>
              </a:custDash>
              <a:miter lim="400000"/>
            </a:ln>
          </a:bottom>
          <a:insideH>
            <a:ln cap="flat" w="12700">
              <a:solidFill>
                <a:srgbClr val="000000"/>
              </a:solidFill>
              <a:custDash>
                <a:ds d="200000" sp="200000"/>
              </a:custDash>
              <a:miter lim="400000"/>
            </a:ln>
          </a:insideH>
          <a:insideV>
            <a:ln cap="flat" w="12700">
              <a:solidFill>
                <a:srgbClr val="000000"/>
              </a:solidFill>
              <a:custDash>
                <a:ds d="200000" sp="200000"/>
              </a:custDash>
              <a:miter lim="400000"/>
            </a:ln>
          </a:insideV>
        </a:tcBdr>
        <a:fill>
          <a:noFill/>
        </a:fill>
      </a:tcStyle>
    </a:wholeTbl>
    <a:band2H>
      <a:tcStyle>
        <a:tcBdr/>
        <a:fill>
          <a:solidFill>
            <a:srgbClr val="EDEEEE"/>
          </a:solidFill>
        </a:fill>
      </a:tcStyle>
    </a:band2H>
    <a:firstCol>
      <a:tcTxStyle b="on" i="off">
        <a:font>
          <a:latin typeface="Helvetica Neue"/>
          <a:ea typeface="Helvetica Neue"/>
          <a:cs typeface="Helvetica Neue"/>
        </a:font>
        <a:srgbClr val="000000"/>
      </a:tcTxStyle>
      <a:tcStyle>
        <a:tcBdr>
          <a:left>
            <a:ln cap="flat" w="12700">
              <a:noFill/>
              <a:miter lim="400000"/>
            </a:ln>
          </a:left>
          <a:right>
            <a:ln cap="flat" w="12700">
              <a:solidFill>
                <a:srgbClr val="000000"/>
              </a:solidFill>
              <a:prstDash val="solid"/>
              <a:miter lim="400000"/>
            </a:ln>
          </a:right>
          <a:top>
            <a:ln cap="flat" w="12700">
              <a:solidFill>
                <a:srgbClr val="000000"/>
              </a:solidFill>
              <a:custDash>
                <a:ds d="200000" sp="200000"/>
              </a:custDash>
              <a:miter lim="400000"/>
            </a:ln>
          </a:top>
          <a:bottom>
            <a:ln cap="flat" w="12700">
              <a:solidFill>
                <a:srgbClr val="000000"/>
              </a:solidFill>
              <a:custDash>
                <a:ds d="200000" sp="200000"/>
              </a:custDash>
              <a:miter lim="400000"/>
            </a:ln>
          </a:bottom>
          <a:insideH>
            <a:ln cap="flat" w="12700">
              <a:solidFill>
                <a:srgbClr val="000000"/>
              </a:solidFill>
              <a:custDash>
                <a:ds d="200000" sp="200000"/>
              </a:custDash>
              <a:miter lim="400000"/>
            </a:ln>
          </a:insideH>
          <a:insideV>
            <a:ln cap="flat" w="12700">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cap="flat" w="12700">
              <a:solidFill>
                <a:srgbClr val="000000"/>
              </a:solidFill>
              <a:custDash>
                <a:ds d="200000" sp="200000"/>
              </a:custDash>
              <a:miter lim="400000"/>
            </a:ln>
          </a:left>
          <a:right>
            <a:ln cap="flat" w="12700">
              <a:solidFill>
                <a:srgbClr val="000000"/>
              </a:solidFill>
              <a:custDash>
                <a:ds d="200000" sp="200000"/>
              </a:custDash>
              <a:miter lim="400000"/>
            </a:ln>
          </a:right>
          <a:top>
            <a:ln cap="flat" w="12700">
              <a:solidFill>
                <a:srgbClr val="000000"/>
              </a:solidFill>
              <a:prstDash val="solid"/>
              <a:miter lim="400000"/>
            </a:ln>
          </a:top>
          <a:bottom>
            <a:ln cap="flat" w="12700">
              <a:noFill/>
              <a:miter lim="400000"/>
            </a:ln>
          </a:bottom>
          <a:insideH>
            <a:ln cap="flat" w="12700">
              <a:solidFill>
                <a:srgbClr val="000000"/>
              </a:solidFill>
              <a:custDash>
                <a:ds d="200000" sp="200000"/>
              </a:custDash>
              <a:miter lim="400000"/>
            </a:ln>
          </a:insideH>
          <a:insideV>
            <a:ln cap="flat" w="12700">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cap="flat" w="12700">
              <a:solidFill>
                <a:srgbClr val="000000"/>
              </a:solidFill>
              <a:custDash>
                <a:ds d="200000" sp="200000"/>
              </a:custDash>
              <a:miter lim="400000"/>
            </a:ln>
          </a:left>
          <a:right>
            <a:ln cap="flat" w="12700">
              <a:solidFill>
                <a:srgbClr val="000000"/>
              </a:solidFill>
              <a:custDash>
                <a:ds d="200000" sp="200000"/>
              </a:custDash>
              <a:miter lim="400000"/>
            </a:ln>
          </a:right>
          <a:top>
            <a:ln cap="flat" w="12700">
              <a:noFill/>
              <a:miter lim="400000"/>
            </a:ln>
          </a:top>
          <a:bottom>
            <a:ln cap="flat" w="12700">
              <a:solidFill>
                <a:srgbClr val="000000"/>
              </a:solidFill>
              <a:prstDash val="solid"/>
              <a:miter lim="400000"/>
            </a:ln>
          </a:bottom>
          <a:insideH>
            <a:ln cap="flat" w="12700">
              <a:solidFill>
                <a:srgbClr val="000000"/>
              </a:solidFill>
              <a:custDash>
                <a:ds d="200000" sp="200000"/>
              </a:custDash>
              <a:miter lim="400000"/>
            </a:ln>
          </a:insideH>
          <a:insideV>
            <a:ln cap="flat" w="12700">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p="http://schemas.openxmlformats.org/presentationml/2006/main" xmlns:s="http://schemas.openxmlformats.org/officeDocument/2006/sharedTypes" xmlns:r="http://schemas.openxmlformats.org/officeDocument/2006/relationships">
  <p:normalViewPr horzBarState="maximized">
    <p:restoredLeft autoAdjust="0" sz="14995"/>
    <p:restoredTop sz="83471"/>
  </p:normalViewPr>
  <p:slideViewPr>
    <p:cSldViewPr snapToGrid="0" snapToObjects="1">
      <p:cViewPr varScale="1">
        <p:sca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x d="100" n="40"/>
          <a:sy d="100" n="40"/>
        </p:scale>
        <p:origin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x="96" y="182"/>
      </p:cViewPr>
    </p:cSldViewPr>
  </p:slideViewPr>
  <p:notesTextViewPr>
    <p:cViewPr>
      <p:sca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x d="1" n="1"/>
        <a:sy d="1" n="1"/>
      </p:scale>
      <p:origin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x="0" y="0"/>
    </p:cViewPr>
  </p:notesTextViewPr>
  <p:gridSpacing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cx="76200" cy="76200"/>
</p:viewPr>
</file>

<file path=ppt/_rels/presentation.xml.rels><?xml version="1.0" standalone="yes" ?><Relationships xmlns="http://schemas.openxmlformats.org/package/2006/relationships"><Relationship Id="rId1" Target="presProps.xml" Type="http://schemas.openxmlformats.org/officeDocument/2006/relationships/presProps"></Relationship><Relationship Id="rId2" Target="tableStyles.xml" Type="http://schemas.openxmlformats.org/officeDocument/2006/relationships/tableStyles"></Relationship><Relationship Id="rId3" Target="viewProps.xml" Type="http://schemas.openxmlformats.org/officeDocument/2006/relationships/viewProps"></Relationship><Relationship Id="rId4" Target="slideMasters/slideMaster1.xml" Type="http://schemas.openxmlformats.org/officeDocument/2006/relationships/slideMaster"></Relationship><Relationship Id="rId5" Target="notesMasters/notesMaster1.xml" Type="http://schemas.openxmlformats.org/officeDocument/2006/relationships/notesMaster"></Relationship><Relationship Id="rId6" Target="slides/slide1.xml" Type="http://schemas.openxmlformats.org/officeDocument/2006/relationships/slide"></Relationship><Relationship Id="rId7" Target="slides/slide2.xml" Type="http://schemas.openxmlformats.org/officeDocument/2006/relationships/slide"></Relationship><Relationship Id="rId8" Target="slides/slide3.xml" Type="http://schemas.openxmlformats.org/officeDocument/2006/relationships/slide"></Relationship><Relationship Id="rId9" Target="slides/slide4.xml" Type="http://schemas.openxmlformats.org/officeDocument/2006/relationships/slide"></Relationship><Relationship Id="rId10" Target="slides/slide5.xml" Type="http://schemas.openxmlformats.org/officeDocument/2006/relationships/slide"></Relationship><Relationship Id="rId11" Target="slides/slide6.xml" Type="http://schemas.openxmlformats.org/officeDocument/2006/relationships/slide"></Relationship><Relationship Id="rId12" Target="slides/slide7.xml" Type="http://schemas.openxmlformats.org/officeDocument/2006/relationships/slide"></Relationship><Relationship Id="rId13" Target="slides/slide8.xml" Type="http://schemas.openxmlformats.org/officeDocument/2006/relationships/slide"></Relationship><Relationship Id="rId14" Target="theme/theme1.xml" Type="http://schemas.openxmlformats.org/officeDocument/2006/relationships/theme"></Relationship></Relationships>
</file>

<file path=ppt/media/image1.png>
</file>

<file path=ppt/media/image2.tif>
</file>

<file path=ppt/media/image4.png>
</file>

<file path=ppt/media/image5.png>
</file>

<file path=ppt/media/image6.jpeg>
</file>

<file path=ppt/notesMasters/_rels/notesMaster1.xml.rels><?xml version="1.0" standalone="yes" ?><Relationships xmlns="http://schemas.openxmlformats.org/package/2006/relationships"><Relationship Id="rId1" Target="../theme/theme2.xml" Type="http://schemas.openxmlformats.org/officeDocument/2006/relationships/theme"></Relationship></Relationships>
</file>

<file path=ppt/notesMasters/notesMaster1.xml><?xml version="1.0" encoding="utf-8"?>
<p:notesMaster xmlns:a="http://schemas.openxmlformats.org/drawingml/2006/main" xmlns:p="http://schemas.openxmlformats.org/presentationml/2006/main" xmlns:s="http://schemas.openxmlformats.org/officeDocument/2006/sharedTypes" xmlns:r="http://schemas.openxmlformats.org/officeDocument/2006/relationships">
  <p:cSld>
    <p:bg>
      <p:bgRef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x="1001">
        <a:schemeClr val="bg1"/>
      </p:bgRef>
    </p:bg>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16" name="Shape 11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spect="1" noGrp="1" noRot="1"/>
          </p:cNvSpPr>
          <p:nvPr>
            <p:ph type="sldImg"/>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143000" y="685800"/>
            <a:ext cx="4572000" cy="34290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17" name="Shape 117"/>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sz="quarter"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914400" y="4343400"/>
            <a:ext cx="5029200" cy="41148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a:uFillTx/>
            </a:endParaRPr>
          </a:p>
        </p:txBody>
      </p:sp>
    </p:spTree>
  </p:cSld>
  <p:clrMap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ccent1="accent1" accent2="accent2" accent3="accent3" accent4="accent4" accent5="accent5" accent6="accent6" bg1="lt1" bg2="lt2" folHlink="folHlink" hlink="hlink" tx1="dk1" tx2="dk2"/>
  <p:notes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vl1pPr defTabSz="457200" latinLnBrk="0">
      <a:lnSpc>
        <a:spcPct val="117999"/>
      </a:lnSpc>
      <a:defRPr sz="2200">
        <a:uFillTx/>
        <a:latin typeface="Helvetica Neue"/>
        <a:ea typeface="Helvetica Neue"/>
        <a:cs typeface="Helvetica Neue"/>
        <a:sym typeface="Helvetica Neue"/>
      </a:defRPr>
    </a:lvl1pPr>
    <a:lvl2pPr defTabSz="457200" indent="228600" latinLnBrk="0">
      <a:lnSpc>
        <a:spcPct val="117999"/>
      </a:lnSpc>
      <a:defRPr sz="2200">
        <a:uFillTx/>
        <a:latin typeface="Helvetica Neue"/>
        <a:ea typeface="Helvetica Neue"/>
        <a:cs typeface="Helvetica Neue"/>
        <a:sym typeface="Helvetica Neue"/>
      </a:defRPr>
    </a:lvl2pPr>
    <a:lvl3pPr defTabSz="457200" indent="457200" latinLnBrk="0">
      <a:lnSpc>
        <a:spcPct val="117999"/>
      </a:lnSpc>
      <a:defRPr sz="2200">
        <a:uFillTx/>
        <a:latin typeface="Helvetica Neue"/>
        <a:ea typeface="Helvetica Neue"/>
        <a:cs typeface="Helvetica Neue"/>
        <a:sym typeface="Helvetica Neue"/>
      </a:defRPr>
    </a:lvl3pPr>
    <a:lvl4pPr defTabSz="457200" indent="685800" latinLnBrk="0">
      <a:lnSpc>
        <a:spcPct val="117999"/>
      </a:lnSpc>
      <a:defRPr sz="2200">
        <a:uFillTx/>
        <a:latin typeface="Helvetica Neue"/>
        <a:ea typeface="Helvetica Neue"/>
        <a:cs typeface="Helvetica Neue"/>
        <a:sym typeface="Helvetica Neue"/>
      </a:defRPr>
    </a:lvl4pPr>
    <a:lvl5pPr defTabSz="457200" indent="914400" latinLnBrk="0">
      <a:lnSpc>
        <a:spcPct val="117999"/>
      </a:lnSpc>
      <a:defRPr sz="2200">
        <a:uFillTx/>
        <a:latin typeface="Helvetica Neue"/>
        <a:ea typeface="Helvetica Neue"/>
        <a:cs typeface="Helvetica Neue"/>
        <a:sym typeface="Helvetica Neue"/>
      </a:defRPr>
    </a:lvl5pPr>
    <a:lvl6pPr defTabSz="457200" indent="1143000" latinLnBrk="0">
      <a:lnSpc>
        <a:spcPct val="117999"/>
      </a:lnSpc>
      <a:defRPr sz="2200">
        <a:uFillTx/>
        <a:latin typeface="Helvetica Neue"/>
        <a:ea typeface="Helvetica Neue"/>
        <a:cs typeface="Helvetica Neue"/>
        <a:sym typeface="Helvetica Neue"/>
      </a:defRPr>
    </a:lvl6pPr>
    <a:lvl7pPr defTabSz="457200" indent="1371600" latinLnBrk="0">
      <a:lnSpc>
        <a:spcPct val="117999"/>
      </a:lnSpc>
      <a:defRPr sz="2200">
        <a:uFillTx/>
        <a:latin typeface="Helvetica Neue"/>
        <a:ea typeface="Helvetica Neue"/>
        <a:cs typeface="Helvetica Neue"/>
        <a:sym typeface="Helvetica Neue"/>
      </a:defRPr>
    </a:lvl7pPr>
    <a:lvl8pPr defTabSz="457200" indent="1600200" latinLnBrk="0">
      <a:lnSpc>
        <a:spcPct val="117999"/>
      </a:lnSpc>
      <a:defRPr sz="2200">
        <a:uFillTx/>
        <a:latin typeface="Helvetica Neue"/>
        <a:ea typeface="Helvetica Neue"/>
        <a:cs typeface="Helvetica Neue"/>
        <a:sym typeface="Helvetica Neue"/>
      </a:defRPr>
    </a:lvl8pPr>
    <a:lvl9pPr defTabSz="457200" indent="1828800" latinLnBrk="0">
      <a:lnSpc>
        <a:spcPct val="117999"/>
      </a:lnSpc>
      <a:defRPr sz="2200">
        <a:uFillTx/>
        <a:latin typeface="Helvetica Neue"/>
        <a:ea typeface="Helvetica Neue"/>
        <a:cs typeface="Helvetica Neue"/>
        <a:sym typeface="Helvetica Neue"/>
      </a:defRPr>
    </a:lvl9pPr>
  </p:notesStyle>
</p:notesMaster>
</file>

<file path=ppt/notesSlides/_rels/notesSlide1.xml.rels><?xml version="1.0" standalone="yes" ?><Relationships xmlns="http://schemas.openxmlformats.org/package/2006/relationships"><Relationship Id="rId1" Target="../slides/slide1.xml" Type="http://schemas.openxmlformats.org/officeDocument/2006/relationships/slide"></Relationship><Relationship Id="rId2" Target="../notesMasters/notesMaster1.xml" Type="http://schemas.openxmlformats.org/officeDocument/2006/relationships/notesMaster"></Relationship></Relationships>
</file>

<file path=ppt/notesSlides/_rels/notesSlide2.xml.rels><?xml version="1.0" standalone="yes" ?><Relationships xmlns="http://schemas.openxmlformats.org/package/2006/relationships"><Relationship Id="rId1" Target="../slides/slide2.xml" Type="http://schemas.openxmlformats.org/officeDocument/2006/relationships/slide"></Relationship><Relationship Id="rId2" Target="../notesMasters/notesMaster1.xml" Type="http://schemas.openxmlformats.org/officeDocument/2006/relationships/notesMaster"></Relationship></Relationships>
</file>

<file path=ppt/notesSlides/_rels/notesSlide3.xml.rels><?xml version="1.0" standalone="yes" ?><Relationships xmlns="http://schemas.openxmlformats.org/package/2006/relationships"><Relationship Id="rId1" Target="../slides/slide4.xml" Type="http://schemas.openxmlformats.org/officeDocument/2006/relationships/slide"></Relationship><Relationship Id="rId2" Target="../notesMasters/notesMaster1.xml" Type="http://schemas.openxmlformats.org/officeDocument/2006/relationships/notesMaster"></Relationship></Relationships>
</file>

<file path=ppt/notesSlides/_rels/notesSlide4.xml.rels><?xml version="1.0" standalone="yes" ?><Relationships xmlns="http://schemas.openxmlformats.org/package/2006/relationships"><Relationship Id="rId1" Target="../slides/slide7.xml" Type="http://schemas.openxmlformats.org/officeDocument/2006/relationships/slide"></Relationship><Relationship Id="rId2" Target="../notesMasters/notesMaster1.xml" Type="http://schemas.openxmlformats.org/officeDocument/2006/relationships/notesMaster"></Relationship></Relationships>
</file>

<file path=ppt/notesSlides/_rels/notesSlide5.xml.rels><?xml version="1.0" standalone="yes" ?><Relationships xmlns="http://schemas.openxmlformats.org/package/2006/relationships"><Relationship Id="rId1" Target="../slides/slide8.xml" Type="http://schemas.openxmlformats.org/officeDocument/2006/relationships/slide"></Relationship><Relationship Id="rId2" Target="../notesMasters/notesMaster1.xml" Type="http://schemas.openxmlformats.org/officeDocument/2006/relationships/notesMaster"></Relationship></Relationships>
</file>

<file path=ppt/notesSlides/notesSlide1.xml><?xml version="1.0" encoding="utf-8"?>
<p:notes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Slide Image Placeholder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spect="1" noGrp="1" noRot="1"/>
          </p:cNvSpPr>
          <p:nvPr>
            <p:ph type="sldImg"/>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81000" y="685800"/>
            <a:ext cx="6096000" cy="3429000"/>
          </a:xfrm>
        </p:spPr>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Notes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defTabSz="457200" eaLnBrk="1" fontAlgn="auto" hangingPunct="1" indent="0" latinLnBrk="0" lvl="0" marL="0" marR="0">
              <a:lnSpc>
                <a:spcPct val="117999"/>
              </a:lnSpc>
              <a:spcBef>
                <a:spcPts val="0"/>
              </a:spcBef>
              <a:spcAft>
                <a:spcPts val="0"/>
              </a:spcAft>
              <a:buFontTx/>
              <a:buNone/>
              <a:defRPr>
                <a:uFillTx/>
              </a:defRPr>
            </a:pPr>
            <a:r>
              <a:rPr dirty="0" lang="en-US">
                <a:uFillTx/>
              </a:rPr>
              <a:t>Welcome to the gig economy! We are full force into this new era of the global workforce and as it expands we need to be adjusting to better meet the demands of its providers and </a:t>
            </a:r>
            <a:r>
              <a:rPr lang="en-US">
                <a:uFillTx/>
              </a:rPr>
              <a:t>users. </a:t>
            </a:r>
            <a:endParaRPr dirty="0" lang="en-US">
              <a:uFillTx/>
            </a:endParaRPr>
          </a:p>
          <a:p>
            <a:endParaRPr dirty="0"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notes>
</file>

<file path=ppt/notesSlides/notesSlide2.xml><?xml version="1.0" encoding="utf-8"?>
<p:notes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25" name="Shape 12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spect="1" noGrp="1" noRot="1"/>
          </p:cNvSpPr>
          <p:nvPr>
            <p:ph type="sldImg"/>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81000" y="685800"/>
            <a:ext cx="6096000" cy="34290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26" name="Shape 12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sz="quarter"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dirty="0">
                <a:uFillTx/>
              </a:rPr>
              <a:t>This is Gustavo, a 46 year old New Yorker who drives for Uber and Lyft.</a:t>
            </a:r>
          </a:p>
          <a:p>
            <a:endParaRPr dirty="0">
              <a:uFillTx/>
            </a:endParaRPr>
          </a:p>
          <a:p>
            <a:r>
              <a:rPr dirty="0" lang="en-US">
                <a:uFillTx/>
              </a:rPr>
              <a:t>I’d like us to all put on our empathy caps for a minute and think about Gustavo. Gustavo is a 46 year old New Yorker who drives for Uber and Lyft. He has to support his entire family by working for these gig economy platforms. </a:t>
            </a:r>
            <a:endParaRPr dirty="0">
              <a:uFillTx/>
            </a:endParaRPr>
          </a:p>
          <a:p>
            <a:endParaRPr dirty="0">
              <a:uFillTx/>
            </a:endParaRPr>
          </a:p>
          <a:p>
            <a:r>
              <a:rPr dirty="0">
                <a:uFillTx/>
              </a:rPr>
              <a:t>Well, the question that we are asking is.. </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notes>
</file>

<file path=ppt/notesSlides/notesSlide3.xml><?xml version="1.0" encoding="utf-8"?>
<p:notes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39" name="Shape 139"/>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spect="1" noGrp="1" noRot="1"/>
          </p:cNvSpPr>
          <p:nvPr>
            <p:ph type="sldImg"/>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81000" y="685800"/>
            <a:ext cx="6096000" cy="34290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40" name="Shape 140"/>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sz="quarter"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a:uFillTx/>
              </a:rPr>
              <a:t>Any ideas for mockups here?</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notes>
</file>

<file path=ppt/notesSlides/notesSlide4.xml><?xml version="1.0" encoding="utf-8"?>
<p:notes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25" name="Shape 12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spect="1" noGrp="1" noRot="1"/>
          </p:cNvSpPr>
          <p:nvPr>
            <p:ph type="sldImg"/>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81000" y="685800"/>
            <a:ext cx="6096000" cy="34290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26" name="Shape 12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sz="quarter"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dirty="0">
                <a:uFillTx/>
              </a:rPr>
              <a:t>This is Gustavo, a 46 year old New Yorker who drives for Uber and Lyft.</a:t>
            </a:r>
          </a:p>
          <a:p>
            <a:endParaRPr dirty="0">
              <a:uFillTx/>
            </a:endParaRPr>
          </a:p>
          <a:p>
            <a:r>
              <a:rPr dirty="0" lang="en-US">
                <a:uFillTx/>
              </a:rPr>
              <a:t>I’d like us to all put on our empathy caps for a minute and think about Gustavo. Gustavo is a 46 year old New Yorker who drives for Uber and Lyft. He has to support his entire family by working for these gig economy platforms. </a:t>
            </a:r>
            <a:endParaRPr dirty="0">
              <a:uFillTx/>
            </a:endParaRPr>
          </a:p>
          <a:p>
            <a:endParaRPr dirty="0">
              <a:uFillTx/>
            </a:endParaRPr>
          </a:p>
          <a:p>
            <a:r>
              <a:rPr dirty="0">
                <a:uFillTx/>
              </a:rPr>
              <a:t>Well, the question that we are asking is.. </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notes>
</file>

<file path=ppt/notesSlides/notesSlide5.xml><?xml version="1.0" encoding="utf-8"?>
<p:notes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25" name="Shape 12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spect="1" noGrp="1" noRot="1"/>
          </p:cNvSpPr>
          <p:nvPr>
            <p:ph type="sldImg"/>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81000" y="685800"/>
            <a:ext cx="6096000" cy="342900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26" name="Shape 12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sz="quarter"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dirty="0">
                <a:uFillTx/>
              </a:rPr>
              <a:t>This is Gustavo, a 46 year old New Yorker who drives for Uber and Lyft.</a:t>
            </a:r>
          </a:p>
          <a:p>
            <a:endParaRPr dirty="0">
              <a:uFillTx/>
            </a:endParaRPr>
          </a:p>
          <a:p>
            <a:r>
              <a:rPr dirty="0" lang="en-US">
                <a:uFillTx/>
              </a:rPr>
              <a:t>I’d like us to all put on our empathy caps for a minute and think about Gustavo. Gustavo is a 46 year old New Yorker who drives for Uber and Lyft. He has to support his entire family by working for these gig economy platforms. </a:t>
            </a:r>
            <a:endParaRPr dirty="0">
              <a:uFillTx/>
            </a:endParaRPr>
          </a:p>
          <a:p>
            <a:endParaRPr dirty="0">
              <a:uFillTx/>
            </a:endParaRPr>
          </a:p>
          <a:p>
            <a:r>
              <a:rPr dirty="0">
                <a:uFillTx/>
              </a:rPr>
              <a:t>Well, the question that we are asking is.. </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notes>
</file>

<file path=ppt/slideLayouts/_rels/slideLayout1.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10.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11.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12.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2.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3.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4.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5.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6.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7.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8.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9.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slideLayout1.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type="title">
  <p:cSld name="Titel &amp; Untertitel">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1" name="Title Text"/>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833937" y="2303859"/>
            <a:ext cx="14716126" cy="4643438"/>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b"/>
          <a:lstStyle/>
          <a:p>
            <a:r>
              <a:rPr>
                <a:uFillTx/>
              </a:rPr>
              <a:t>Title Text</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2" name="Body Level One…"/>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idx="1" sz="quarter"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833937" y="7090171"/>
            <a:ext cx="14716126" cy="1589486"/>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t"/>
          <a:lstStyle>
            <a:lvl1pPr algn="ctr" indent="0" marL="0">
              <a:spcBef>
                <a:spcPts val="0"/>
              </a:spcBef>
              <a:buNone/>
              <a:defRPr sz="5200">
                <a:uFillTx/>
              </a:defRPr>
            </a:lvl1pPr>
            <a:lvl2pPr algn="ctr" indent="0" marL="0">
              <a:spcBef>
                <a:spcPts val="0"/>
              </a:spcBef>
              <a:buNone/>
              <a:defRPr sz="5200">
                <a:uFillTx/>
              </a:defRPr>
            </a:lvl2pPr>
            <a:lvl3pPr algn="ctr" indent="0" marL="0">
              <a:spcBef>
                <a:spcPts val="0"/>
              </a:spcBef>
              <a:buNone/>
              <a:defRPr sz="5200">
                <a:uFillTx/>
              </a:defRPr>
            </a:lvl3pPr>
            <a:lvl4pPr algn="ctr" indent="0" marL="0">
              <a:spcBef>
                <a:spcPts val="0"/>
              </a:spcBef>
              <a:buNone/>
              <a:defRPr sz="5200">
                <a:uFillTx/>
              </a:defRPr>
            </a:lvl4pPr>
            <a:lvl5pPr algn="ctr" indent="0" marL="0">
              <a:spcBef>
                <a:spcPts val="0"/>
              </a:spcBef>
              <a:buNone/>
              <a:defRPr sz="5200">
                <a:uFillTx/>
              </a:defRPr>
            </a:lvl5pPr>
          </a:lstStyle>
          <a:p>
            <a:r>
              <a:rPr>
                <a:uFillTx/>
              </a:rPr>
              <a:t>Body Level One</a:t>
            </a:r>
          </a:p>
          <a:p>
            <a:pPr lvl="1"/>
            <a:r>
              <a:rPr>
                <a:uFillTx/>
              </a:rPr>
              <a:t>Body Level Two</a:t>
            </a:r>
          </a:p>
          <a:p>
            <a:pPr lvl="2"/>
            <a:r>
              <a:rPr>
                <a:uFillTx/>
              </a:rPr>
              <a:t>Body Level Three</a:t>
            </a:r>
          </a:p>
          <a:p>
            <a:pPr lvl="3"/>
            <a:r>
              <a:rPr>
                <a:uFillTx/>
              </a:rPr>
              <a:t>Body Level Four</a:t>
            </a:r>
          </a:p>
          <a:p>
            <a:pPr lvl="4"/>
            <a:r>
              <a:rPr>
                <a:uFillTx/>
              </a:rPr>
              <a:t>Body Level Five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3" name="Slide Number"/>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idx="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latin typeface="Helvetica Neue Thin"/>
                <a:ea typeface="Helvetica Neue Thin"/>
                <a:cs typeface="Helvetica Neue Thin"/>
                <a:sym typeface="Helvetica Neue Thin"/>
              </a:defRPr>
            </a:lvl1pPr>
          </a:lstStyle>
          <a:p>
            <a:fld id="{86CB4B4D-7CA3-9044-876B-883B54F8677D}" type="slidenum">
              <a:t>‹#›</a:t>
            </a:fld>
            <a:endParaRPr>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transition spd="med"/>
</p:sldLayout>
</file>

<file path=ppt/slideLayouts/slideLayout10.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type="tx">
  <p:cSld name="Zitat">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93" name="–Christian Bauer"/>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idx="13" sz="quarter"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833937" y="8947546"/>
            <a:ext cx="14716126" cy="647701"/>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t">
            <a:spAutoFit/>
          </a:bodyPr>
          <a:lstStyle>
            <a:lvl1pPr algn="ctr" indent="0" marL="0">
              <a:spcBef>
                <a:spcPts val="0"/>
              </a:spcBef>
              <a:buNone/>
              <a:defRPr i="1" sz="3200">
                <a:uFillTx/>
              </a:defRPr>
            </a:lvl1pPr>
          </a:lstStyle>
          <a:p>
            <a:r>
              <a:rPr>
                <a:uFillTx/>
              </a:rPr>
              <a:t>–Christian Bauer</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94" name="„Zitat hier eingeben.“"/>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idx="14" sz="quarter"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833937" y="5997575"/>
            <a:ext cx="14716126" cy="863601"/>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spAutoFit/>
          </a:bodyPr>
          <a:lstStyle>
            <a:lvl1pPr algn="ctr" indent="0" marL="0">
              <a:spcBef>
                <a:spcPts val="0"/>
              </a:spcBef>
              <a:buNone/>
              <a:defRPr sz="4600">
                <a:uFillTx/>
                <a:latin typeface="+mn-lt"/>
                <a:ea typeface="+mn-ea"/>
                <a:cs typeface="+mn-cs"/>
                <a:sym typeface="Helvetica Neue Medium"/>
              </a:defRPr>
            </a:lvl1pPr>
          </a:lstStyle>
          <a:p>
            <a:r>
              <a:rPr>
                <a:uFillTx/>
              </a:rPr>
              <a:t>„Zitat hier eingeben.“ </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95" name="Slide Number"/>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idx="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86CB4B4D-7CA3-9044-876B-883B54F8677D}" type="slidenum">
              <a:t>‹#›</a:t>
            </a:fld>
            <a:endParaRPr>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transition spd="med"/>
</p:sldLayout>
</file>

<file path=ppt/slideLayouts/slideLayout11.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type="tx">
  <p:cSld name="Foto">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02" name="Image"/>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3" type="pic"/>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712269" y="0"/>
            <a:ext cx="20959463" cy="13983891"/>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t" bIns="45719" lIns="91439" rIns="91439" tIns="45719">
            <a:noAutofit/>
          </a:bodyPr>
          <a:lstStyle/>
          <a:p>
            <a:endParaRPr>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03" name="Slide Number"/>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idx="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86CB4B4D-7CA3-9044-876B-883B54F8677D}" type="slidenum">
              <a:t>‹#›</a:t>
            </a:fld>
            <a:endParaRPr>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transition spd="med"/>
</p:sldLayout>
</file>

<file path=ppt/slideLayouts/slideLayout12.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type="tx">
  <p:cSld name="Leer">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10" name="Slide Number"/>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idx="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86CB4B4D-7CA3-9044-876B-883B54F8677D}" type="slidenum">
              <a:t>‹#›</a:t>
            </a:fld>
            <a:endParaRPr>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transition spd="med"/>
</p:sldLayout>
</file>

<file path=ppt/slideLayouts/slideLayout2.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type="tx">
  <p:cSld name="Foto - Horizontal">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0" name="Image"/>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3" sz="half" type="pic"/>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5329062" y="406546"/>
            <a:ext cx="13716003" cy="9148765"/>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t" bIns="45719" lIns="91439" rIns="91439" tIns="45719">
            <a:noAutofit/>
          </a:bodyPr>
          <a:lstStyle/>
          <a:p>
            <a:endParaRPr>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1" name="Title Text"/>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833937" y="9447609"/>
            <a:ext cx="14716126" cy="2000251"/>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b"/>
          <a:lstStyle/>
          <a:p>
            <a:r>
              <a:rPr>
                <a:uFillTx/>
              </a:rPr>
              <a:t>Title Text</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2" name="Body Level One…"/>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idx="1" sz="quarter"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833937" y="11465718"/>
            <a:ext cx="14716126" cy="1589486"/>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t"/>
          <a:lstStyle>
            <a:lvl1pPr algn="ctr" indent="0" marL="0">
              <a:spcBef>
                <a:spcPts val="0"/>
              </a:spcBef>
              <a:buNone/>
              <a:defRPr sz="5200">
                <a:uFillTx/>
              </a:defRPr>
            </a:lvl1pPr>
            <a:lvl2pPr algn="ctr" indent="0" marL="0">
              <a:spcBef>
                <a:spcPts val="0"/>
              </a:spcBef>
              <a:buNone/>
              <a:defRPr sz="5200">
                <a:uFillTx/>
              </a:defRPr>
            </a:lvl2pPr>
            <a:lvl3pPr algn="ctr" indent="0" marL="0">
              <a:spcBef>
                <a:spcPts val="0"/>
              </a:spcBef>
              <a:buNone/>
              <a:defRPr sz="5200">
                <a:uFillTx/>
              </a:defRPr>
            </a:lvl3pPr>
            <a:lvl4pPr algn="ctr" indent="0" marL="0">
              <a:spcBef>
                <a:spcPts val="0"/>
              </a:spcBef>
              <a:buNone/>
              <a:defRPr sz="5200">
                <a:uFillTx/>
              </a:defRPr>
            </a:lvl4pPr>
            <a:lvl5pPr algn="ctr" indent="0" marL="0">
              <a:spcBef>
                <a:spcPts val="0"/>
              </a:spcBef>
              <a:buNone/>
              <a:defRPr sz="5200">
                <a:uFillTx/>
              </a:defRPr>
            </a:lvl5pPr>
          </a:lstStyle>
          <a:p>
            <a:r>
              <a:rPr>
                <a:uFillTx/>
              </a:rPr>
              <a:t>Body Level One</a:t>
            </a:r>
          </a:p>
          <a:p>
            <a:pPr lvl="1"/>
            <a:r>
              <a:rPr>
                <a:uFillTx/>
              </a:rPr>
              <a:t>Body Level Two</a:t>
            </a:r>
          </a:p>
          <a:p>
            <a:pPr lvl="2"/>
            <a:r>
              <a:rPr>
                <a:uFillTx/>
              </a:rPr>
              <a:t>Body Level Three</a:t>
            </a:r>
          </a:p>
          <a:p>
            <a:pPr lvl="3"/>
            <a:r>
              <a:rPr>
                <a:uFillTx/>
              </a:rPr>
              <a:t>Body Level Four</a:t>
            </a:r>
          </a:p>
          <a:p>
            <a:pPr lvl="4"/>
            <a:r>
              <a:rPr>
                <a:uFillTx/>
              </a:rPr>
              <a:t>Body Level Five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3" name="Slide Number"/>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idx="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86CB4B4D-7CA3-9044-876B-883B54F8677D}" type="slidenum">
              <a:t>‹#›</a:t>
            </a:fld>
            <a:endParaRPr>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transition spd="med"/>
</p:sldLayout>
</file>

<file path=ppt/slideLayouts/slideLayout3.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type="tx">
  <p:cSld name="Titel - Mitte">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0" name="Title Text"/>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833937" y="4536281"/>
            <a:ext cx="14716126" cy="4643438"/>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a:uFillTx/>
              </a:rPr>
              <a:t>Title Text</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1" name="Slide Number"/>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idx="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86CB4B4D-7CA3-9044-876B-883B54F8677D}" type="slidenum">
              <a:t>‹#›</a:t>
            </a:fld>
            <a:endParaRPr>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transition spd="med"/>
</p:sldLayout>
</file>

<file path=ppt/slideLayouts/slideLayout4.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type="tx">
  <p:cSld name="Foto - Vertikal">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8" name="Image"/>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3" type="pic"/>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231433" y="863203"/>
            <a:ext cx="17439681" cy="11626455"/>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t" bIns="45719" lIns="91439" rIns="91439" tIns="45719">
            <a:noAutofit/>
          </a:bodyPr>
          <a:lstStyle/>
          <a:p>
            <a:endParaRPr>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9" name="Title Text"/>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387453" y="892968"/>
            <a:ext cx="7500938" cy="5607845"/>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b"/>
          <a:lstStyle>
            <a:lvl1pPr>
              <a:defRPr sz="8400">
                <a:uFillTx/>
              </a:defRPr>
            </a:lvl1pPr>
          </a:lstStyle>
          <a:p>
            <a:r>
              <a:rPr>
                <a:uFillTx/>
              </a:rPr>
              <a:t>Title Text</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0" name="Body Level One…"/>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idx="1" sz="quarter"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387453" y="6643687"/>
            <a:ext cx="7500938" cy="5786438"/>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t"/>
          <a:lstStyle>
            <a:lvl1pPr algn="ctr" indent="0" marL="0">
              <a:spcBef>
                <a:spcPts val="0"/>
              </a:spcBef>
              <a:buNone/>
              <a:defRPr sz="5200">
                <a:uFillTx/>
              </a:defRPr>
            </a:lvl1pPr>
            <a:lvl2pPr algn="ctr" indent="0" marL="0">
              <a:spcBef>
                <a:spcPts val="0"/>
              </a:spcBef>
              <a:buNone/>
              <a:defRPr sz="5200">
                <a:uFillTx/>
              </a:defRPr>
            </a:lvl2pPr>
            <a:lvl3pPr algn="ctr" indent="0" marL="0">
              <a:spcBef>
                <a:spcPts val="0"/>
              </a:spcBef>
              <a:buNone/>
              <a:defRPr sz="5200">
                <a:uFillTx/>
              </a:defRPr>
            </a:lvl3pPr>
            <a:lvl4pPr algn="ctr" indent="0" marL="0">
              <a:spcBef>
                <a:spcPts val="0"/>
              </a:spcBef>
              <a:buNone/>
              <a:defRPr sz="5200">
                <a:uFillTx/>
              </a:defRPr>
            </a:lvl4pPr>
            <a:lvl5pPr algn="ctr" indent="0" marL="0">
              <a:spcBef>
                <a:spcPts val="0"/>
              </a:spcBef>
              <a:buNone/>
              <a:defRPr sz="5200">
                <a:uFillTx/>
              </a:defRPr>
            </a:lvl5pPr>
          </a:lstStyle>
          <a:p>
            <a:r>
              <a:rPr>
                <a:uFillTx/>
              </a:rPr>
              <a:t>Body Level One</a:t>
            </a:r>
          </a:p>
          <a:p>
            <a:pPr lvl="1"/>
            <a:r>
              <a:rPr>
                <a:uFillTx/>
              </a:rPr>
              <a:t>Body Level Two</a:t>
            </a:r>
          </a:p>
          <a:p>
            <a:pPr lvl="2"/>
            <a:r>
              <a:rPr>
                <a:uFillTx/>
              </a:rPr>
              <a:t>Body Level Three</a:t>
            </a:r>
          </a:p>
          <a:p>
            <a:pPr lvl="3"/>
            <a:r>
              <a:rPr>
                <a:uFillTx/>
              </a:rPr>
              <a:t>Body Level Four</a:t>
            </a:r>
          </a:p>
          <a:p>
            <a:pPr lvl="4"/>
            <a:r>
              <a:rPr>
                <a:uFillTx/>
              </a:rPr>
              <a:t>Body Level Five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1" name="Slide Number"/>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idx="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86CB4B4D-7CA3-9044-876B-883B54F8677D}" type="slidenum">
              <a:t>‹#›</a:t>
            </a:fld>
            <a:endParaRPr>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transition spd="med"/>
</p:sldLayout>
</file>

<file path=ppt/slideLayouts/slideLayout5.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type="tx">
  <p:cSld name="Titel - Oben">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8" name="Title Text"/>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a:uFillTx/>
              </a:rPr>
              <a:t>Title Text</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9" name="Slide Number"/>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idx="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86CB4B4D-7CA3-9044-876B-883B54F8677D}" type="slidenum">
              <a:t>‹#›</a:t>
            </a:fld>
            <a:endParaRPr>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transition spd="med"/>
</p:sldLayout>
</file>

<file path=ppt/slideLayouts/slideLayout6.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type="tx">
  <p:cSld name="Titel &amp; Aufzählung">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6" name="Title Text"/>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a:uFillTx/>
              </a:rPr>
              <a:t>Title Text</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7" name="Body Level One…"/>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idx="1"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a:uFillTx/>
              </a:rPr>
              <a:t>Body Level One</a:t>
            </a:r>
          </a:p>
          <a:p>
            <a:pPr lvl="1"/>
            <a:r>
              <a:rPr>
                <a:uFillTx/>
              </a:rPr>
              <a:t>Body Level Two</a:t>
            </a:r>
          </a:p>
          <a:p>
            <a:pPr lvl="2"/>
            <a:r>
              <a:rPr>
                <a:uFillTx/>
              </a:rPr>
              <a:t>Body Level Three</a:t>
            </a:r>
          </a:p>
          <a:p>
            <a:pPr lvl="3"/>
            <a:r>
              <a:rPr>
                <a:uFillTx/>
              </a:rPr>
              <a:t>Body Level Four</a:t>
            </a:r>
          </a:p>
          <a:p>
            <a:pPr lvl="4"/>
            <a:r>
              <a:rPr>
                <a:uFillTx/>
              </a:rPr>
              <a:t>Body Level Five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8" name="Slide Number"/>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idx="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86CB4B4D-7CA3-9044-876B-883B54F8677D}" type="slidenum">
              <a:t>‹#›</a:t>
            </a:fld>
            <a:endParaRPr>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transition spd="med"/>
</p:sldLayout>
</file>

<file path=ppt/slideLayouts/slideLayout7.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type="tx">
  <p:cSld name="Titel, Aufzählung &amp; Foto">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5" name="Image"/>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3" sz="half" type="pic"/>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794253" y="3637358"/>
            <a:ext cx="13260587" cy="8840392"/>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t" bIns="45719" lIns="91439" rIns="91439" tIns="45719">
            <a:noAutofit/>
          </a:bodyPr>
          <a:lstStyle/>
          <a:p>
            <a:endParaRPr>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6" name="Title Text"/>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a:uFillTx/>
              </a:rPr>
              <a:t>Title Text</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7" name="Body Level One…"/>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idx="1" sz="quarter"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387453" y="3643312"/>
            <a:ext cx="7500938" cy="8840392"/>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indent="-465364" marL="465364">
              <a:spcBef>
                <a:spcPts val="4500"/>
              </a:spcBef>
              <a:defRPr sz="3800">
                <a:uFillTx/>
              </a:defRPr>
            </a:lvl1pPr>
            <a:lvl2pPr indent="-465364" marL="808264">
              <a:spcBef>
                <a:spcPts val="4500"/>
              </a:spcBef>
              <a:defRPr sz="3800">
                <a:uFillTx/>
              </a:defRPr>
            </a:lvl2pPr>
            <a:lvl3pPr indent="-465364" marL="1151164">
              <a:spcBef>
                <a:spcPts val="4500"/>
              </a:spcBef>
              <a:defRPr sz="3800">
                <a:uFillTx/>
              </a:defRPr>
            </a:lvl3pPr>
            <a:lvl4pPr indent="-465364" marL="1494064">
              <a:spcBef>
                <a:spcPts val="4500"/>
              </a:spcBef>
              <a:defRPr sz="3800">
                <a:uFillTx/>
              </a:defRPr>
            </a:lvl4pPr>
            <a:lvl5pPr indent="-465364" marL="1836964">
              <a:spcBef>
                <a:spcPts val="4500"/>
              </a:spcBef>
              <a:defRPr sz="3800">
                <a:uFillTx/>
              </a:defRPr>
            </a:lvl5pPr>
          </a:lstStyle>
          <a:p>
            <a:r>
              <a:rPr>
                <a:uFillTx/>
              </a:rPr>
              <a:t>Body Level One</a:t>
            </a:r>
          </a:p>
          <a:p>
            <a:pPr lvl="1"/>
            <a:r>
              <a:rPr>
                <a:uFillTx/>
              </a:rPr>
              <a:t>Body Level Two</a:t>
            </a:r>
          </a:p>
          <a:p>
            <a:pPr lvl="2"/>
            <a:r>
              <a:rPr>
                <a:uFillTx/>
              </a:rPr>
              <a:t>Body Level Three</a:t>
            </a:r>
          </a:p>
          <a:p>
            <a:pPr lvl="3"/>
            <a:r>
              <a:rPr>
                <a:uFillTx/>
              </a:rPr>
              <a:t>Body Level Four</a:t>
            </a:r>
          </a:p>
          <a:p>
            <a:pPr lvl="4"/>
            <a:r>
              <a:rPr>
                <a:uFillTx/>
              </a:rPr>
              <a:t>Body Level Five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8" name="Slide Number"/>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idx="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1954103" y="13073062"/>
            <a:ext cx="466269" cy="473076"/>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a:uFillTx/>
                <a:latin typeface="Helvetica Light"/>
                <a:ea typeface="Helvetica Light"/>
                <a:cs typeface="Helvetica Light"/>
                <a:sym typeface="Helvetica Light"/>
              </a:defRPr>
            </a:lvl1pPr>
          </a:lstStyle>
          <a:p>
            <a:fld id="{86CB4B4D-7CA3-9044-876B-883B54F8677D}" type="slidenum">
              <a:t>‹#›</a:t>
            </a:fld>
            <a:endParaRPr>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transition spd="med"/>
</p:sldLayout>
</file>

<file path=ppt/slideLayouts/slideLayout8.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type="tx">
  <p:cSld name="Punkte">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75" name="Body Level One…"/>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idx="1"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387453" y="1785937"/>
            <a:ext cx="15609094" cy="10144126"/>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a:uFillTx/>
              </a:rPr>
              <a:t>Body Level One</a:t>
            </a:r>
          </a:p>
          <a:p>
            <a:pPr lvl="1"/>
            <a:r>
              <a:rPr>
                <a:uFillTx/>
              </a:rPr>
              <a:t>Body Level Two</a:t>
            </a:r>
          </a:p>
          <a:p>
            <a:pPr lvl="2"/>
            <a:r>
              <a:rPr>
                <a:uFillTx/>
              </a:rPr>
              <a:t>Body Level Three</a:t>
            </a:r>
          </a:p>
          <a:p>
            <a:pPr lvl="3"/>
            <a:r>
              <a:rPr>
                <a:uFillTx/>
              </a:rPr>
              <a:t>Body Level Four</a:t>
            </a:r>
          </a:p>
          <a:p>
            <a:pPr lvl="4"/>
            <a:r>
              <a:rPr>
                <a:uFillTx/>
              </a:rPr>
              <a:t>Body Level Five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76" name="Slide Number"/>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idx="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86CB4B4D-7CA3-9044-876B-883B54F8677D}" type="slidenum">
              <a:t>‹#›</a:t>
            </a:fld>
            <a:endParaRPr>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transition spd="med"/>
</p:sldLayout>
</file>

<file path=ppt/slideLayouts/slideLayout9.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type="tx">
  <p:cSld name="Foto - 3 Stück">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83" name="Image"/>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3" sz="quarter" type="pic"/>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2442031" y="7072312"/>
            <a:ext cx="8514489" cy="5679282"/>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t" bIns="45719" lIns="91439" rIns="91439" tIns="45719">
            <a:noAutofit/>
          </a:bodyPr>
          <a:lstStyle/>
          <a:p>
            <a:endParaRPr>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84" name="Image"/>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4" sz="quarter" type="pic"/>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2192000" y="1250156"/>
            <a:ext cx="8251032" cy="5500689"/>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t" bIns="45719" lIns="91439" rIns="91439" tIns="45719">
            <a:noAutofit/>
          </a:bodyPr>
          <a:lstStyle/>
          <a:p>
            <a:endParaRPr>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85" name="Image"/>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5" type="pic"/>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91704" y="1250156"/>
            <a:ext cx="16850320" cy="11233548"/>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t" bIns="45719" lIns="91439" rIns="91439" tIns="45719">
            <a:noAutofit/>
          </a:bodyPr>
          <a:lstStyle/>
          <a:p>
            <a:endParaRPr>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86" name="Slide Number"/>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idx="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86CB4B4D-7CA3-9044-876B-883B54F8677D}" type="slidenum">
              <a:t>‹#›</a:t>
            </a:fld>
            <a:endParaRPr>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transition spd="med"/>
</p:sldLayout>
</file>

<file path=ppt/slideMasters/_rels/slideMaster1.xml.rels><?xml version="1.0" standalone="yes" ?><Relationships xmlns="http://schemas.openxmlformats.org/package/2006/relationships"><Relationship Id="rId1" Target="../slideLayouts/slideLayout1.xml" Type="http://schemas.openxmlformats.org/officeDocument/2006/relationships/slideLayout"></Relationship><Relationship Id="rId2" Target="../slideLayouts/slideLayout2.xml" Type="http://schemas.openxmlformats.org/officeDocument/2006/relationships/slideLayout"></Relationship><Relationship Id="rId3" Target="../slideLayouts/slideLayout3.xml" Type="http://schemas.openxmlformats.org/officeDocument/2006/relationships/slideLayout"></Relationship><Relationship Id="rId4" Target="../slideLayouts/slideLayout4.xml" Type="http://schemas.openxmlformats.org/officeDocument/2006/relationships/slideLayout"></Relationship><Relationship Id="rId5" Target="../slideLayouts/slideLayout5.xml" Type="http://schemas.openxmlformats.org/officeDocument/2006/relationships/slideLayout"></Relationship><Relationship Id="rId6" Target="../slideLayouts/slideLayout6.xml" Type="http://schemas.openxmlformats.org/officeDocument/2006/relationships/slideLayout"></Relationship><Relationship Id="rId7" Target="../slideLayouts/slideLayout7.xml" Type="http://schemas.openxmlformats.org/officeDocument/2006/relationships/slideLayout"></Relationship><Relationship Id="rId8" Target="../slideLayouts/slideLayout8.xml" Type="http://schemas.openxmlformats.org/officeDocument/2006/relationships/slideLayout"></Relationship><Relationship Id="rId9" Target="../slideLayouts/slideLayout9.xml" Type="http://schemas.openxmlformats.org/officeDocument/2006/relationships/slideLayout"></Relationship><Relationship Id="rId10" Target="../slideLayouts/slideLayout10.xml" Type="http://schemas.openxmlformats.org/officeDocument/2006/relationships/slideLayout"></Relationship><Relationship Id="rId11" Target="../slideLayouts/slideLayout11.xml" Type="http://schemas.openxmlformats.org/officeDocument/2006/relationships/slideLayout"></Relationship><Relationship Id="rId12" Target="../slideLayouts/slideLayout12.xml" Type="http://schemas.openxmlformats.org/officeDocument/2006/relationships/slideLayout"></Relationship><Relationship Id="rId13" Target="../theme/theme1.xml" Type="http://schemas.openxmlformats.org/officeDocument/2006/relationships/theme"></Relationship></Relationships>
</file>

<file path=ppt/slideMasters/slideMaster1.xml><?xml version="1.0" encoding="utf-8"?>
<p:sldMaster xmlns:a="http://schemas.openxmlformats.org/drawingml/2006/main" xmlns:p="http://schemas.openxmlformats.org/presentationml/2006/main" xmlns:s="http://schemas.openxmlformats.org/officeDocument/2006/sharedTypes" xmlns:r="http://schemas.openxmlformats.org/officeDocument/2006/relationships">
  <p:cSld>
    <p:bg>
      <p:bgPr>
        <a:solidFill>
          <a:srgbClr val="FFFFFF"/>
        </a:solidFill>
        <a:effectLst/>
      </p:bgPr>
    </p:bg>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Text"/>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387453" y="357187"/>
            <a:ext cx="15609094" cy="3036095"/>
          </a:xfrm>
          <a:prstGeom prst="rect">
            <a:avLst/>
          </a:prstGeom>
          <a:ln w="12700">
            <a:miter lim="400000"/>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bIns="71437" lIns="71437" rIns="71437" tIns="71437">
            <a:normAutofit/>
          </a:bodyPr>
          <a:lstStyle/>
          <a:p>
            <a:r>
              <a:rPr>
                <a:uFillTx/>
              </a:rPr>
              <a:t>Title Text</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Body Level One…"/>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idx="1"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387453" y="3643312"/>
            <a:ext cx="15609094" cy="8840392"/>
          </a:xfrm>
          <a:prstGeom prst="rect">
            <a:avLst/>
          </a:prstGeom>
          <a:ln w="12700">
            <a:miter lim="400000"/>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bIns="71437" lIns="71437" rIns="71437" tIns="71437">
            <a:normAutofit/>
          </a:bodyPr>
          <a:lstStyle/>
          <a:p>
            <a:r>
              <a:rPr>
                <a:uFillTx/>
              </a:rPr>
              <a:t>Body Level One</a:t>
            </a:r>
          </a:p>
          <a:p>
            <a:pPr lvl="1"/>
            <a:r>
              <a:rPr>
                <a:uFillTx/>
              </a:rPr>
              <a:t>Body Level Two</a:t>
            </a:r>
          </a:p>
          <a:p>
            <a:pPr lvl="2"/>
            <a:r>
              <a:rPr>
                <a:uFillTx/>
              </a:rPr>
              <a:t>Body Level Three</a:t>
            </a:r>
          </a:p>
          <a:p>
            <a:pPr lvl="3"/>
            <a:r>
              <a:rPr>
                <a:uFillTx/>
              </a:rPr>
              <a:t>Body Level Four</a:t>
            </a:r>
          </a:p>
          <a:p>
            <a:pPr lvl="4"/>
            <a:r>
              <a:rPr>
                <a:uFillTx/>
              </a:rPr>
              <a:t>Body Level Five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Slide Number"/>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noGrp="1"/>
          </p:cNvSpPr>
          <p:nvPr>
            <p:ph idx="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1954103" y="13073062"/>
            <a:ext cx="466269" cy="477673"/>
          </a:xfrm>
          <a:prstGeom prst="rect">
            <a:avLst/>
          </a:prstGeom>
          <a:ln w="12700">
            <a:miter lim="400000"/>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bIns="71437" lIns="71437" rIns="71437" tIns="71437" wrap="none">
            <a:spAutoFit/>
          </a:bodyPr>
          <a:lstStyle>
            <a:lvl1pPr>
              <a:defRPr b="0" sz="2200">
                <a:uFillTx/>
                <a:latin typeface="Helvetica Neue Light"/>
                <a:ea typeface="Helvetica Neue Light"/>
                <a:cs typeface="Helvetica Neue Light"/>
                <a:sym typeface="Helvetica Neue Light"/>
              </a:defRPr>
            </a:lvl1pPr>
          </a:lstStyle>
          <a:p>
            <a:fld id="{86CB4B4D-7CA3-9044-876B-883B54F8677D}" type="slidenum">
              <a:t>‹#›</a:t>
            </a:fld>
            <a:endParaRPr>
              <a:uFillTx/>
            </a:endParaRPr>
          </a:p>
        </p:txBody>
      </p:sp>
    </p:spTree>
  </p:cSld>
  <p:clrMap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ccent1="accent1" accent2="accent2" accent3="accent3" accent4="accent4" accent5="accent5" accent6="accent6" bg1="lt1" bg2="lt2" folHlink="folHlink" hlink="hlink" tx1="dk1" tx2="dk2"/>
  <p:sldLayoutIdLst>
    <p:sldLayoutId r:id="rId1" id="2147483661"/>
    <p:sldLayoutId r:id="rId2" id="2147483662"/>
    <p:sldLayoutId r:id="rId3" id="2147483663"/>
    <p:sldLayoutId r:id="rId4" id="2147483664"/>
    <p:sldLayoutId r:id="rId5" id="2147483665"/>
    <p:sldLayoutId r:id="rId6" id="2147483666"/>
    <p:sldLayoutId r:id="rId7" id="2147483667"/>
    <p:sldLayoutId r:id="rId8" id="2147483668"/>
    <p:sldLayoutId r:id="rId9" id="2147483669"/>
    <p:sldLayoutId r:id="rId10" id="2147483670"/>
    <p:sldLayoutId r:id="rId11" id="2147483671"/>
    <p:sldLayoutId r:id="rId12" id="2147483672"/>
  </p:sldLayoutIdLst>
  <p:transition spd="med"/>
  <p:txStyles>
    <p:title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vl1pPr algn="ctr" defTabSz="821531" indent="0" latinLnBrk="0" marL="0" marR="0" rtl="0">
        <a:lnSpc>
          <a:spcPct val="100000"/>
        </a:lnSpc>
        <a:spcBef>
          <a:spcPts val="0"/>
        </a:spcBef>
        <a:spcAft>
          <a:spcPts val="0"/>
        </a:spcAft>
        <a:buFontTx/>
        <a:buNone/>
        <a:defRPr b="0" baseline="0" cap="none" i="0" spc="0" strike="noStrike" sz="11200" u="none">
          <a:solidFill>
            <a:srgbClr val="000000"/>
          </a:solidFill>
          <a:uFillTx/>
          <a:latin typeface="+mn-lt"/>
          <a:ea typeface="+mn-ea"/>
          <a:cs typeface="+mn-cs"/>
          <a:sym typeface="Helvetica Neue Medium"/>
        </a:defRPr>
      </a:lvl1pPr>
      <a:lvl2pPr algn="ctr" defTabSz="821531" indent="0" latinLnBrk="0" marL="0" marR="0" rtl="0">
        <a:lnSpc>
          <a:spcPct val="100000"/>
        </a:lnSpc>
        <a:spcBef>
          <a:spcPts val="0"/>
        </a:spcBef>
        <a:spcAft>
          <a:spcPts val="0"/>
        </a:spcAft>
        <a:buFontTx/>
        <a:buNone/>
        <a:defRPr b="0" baseline="0" cap="none" i="0" spc="0" strike="noStrike" sz="11200" u="none">
          <a:solidFill>
            <a:srgbClr val="000000"/>
          </a:solidFill>
          <a:uFillTx/>
          <a:latin typeface="+mn-lt"/>
          <a:ea typeface="+mn-ea"/>
          <a:cs typeface="+mn-cs"/>
          <a:sym typeface="Helvetica Neue Medium"/>
        </a:defRPr>
      </a:lvl2pPr>
      <a:lvl3pPr algn="ctr" defTabSz="821531" indent="0" latinLnBrk="0" marL="0" marR="0" rtl="0">
        <a:lnSpc>
          <a:spcPct val="100000"/>
        </a:lnSpc>
        <a:spcBef>
          <a:spcPts val="0"/>
        </a:spcBef>
        <a:spcAft>
          <a:spcPts val="0"/>
        </a:spcAft>
        <a:buFontTx/>
        <a:buNone/>
        <a:defRPr b="0" baseline="0" cap="none" i="0" spc="0" strike="noStrike" sz="11200" u="none">
          <a:solidFill>
            <a:srgbClr val="000000"/>
          </a:solidFill>
          <a:uFillTx/>
          <a:latin typeface="+mn-lt"/>
          <a:ea typeface="+mn-ea"/>
          <a:cs typeface="+mn-cs"/>
          <a:sym typeface="Helvetica Neue Medium"/>
        </a:defRPr>
      </a:lvl3pPr>
      <a:lvl4pPr algn="ctr" defTabSz="821531" indent="0" latinLnBrk="0" marL="0" marR="0" rtl="0">
        <a:lnSpc>
          <a:spcPct val="100000"/>
        </a:lnSpc>
        <a:spcBef>
          <a:spcPts val="0"/>
        </a:spcBef>
        <a:spcAft>
          <a:spcPts val="0"/>
        </a:spcAft>
        <a:buFontTx/>
        <a:buNone/>
        <a:defRPr b="0" baseline="0" cap="none" i="0" spc="0" strike="noStrike" sz="11200" u="none">
          <a:solidFill>
            <a:srgbClr val="000000"/>
          </a:solidFill>
          <a:uFillTx/>
          <a:latin typeface="+mn-lt"/>
          <a:ea typeface="+mn-ea"/>
          <a:cs typeface="+mn-cs"/>
          <a:sym typeface="Helvetica Neue Medium"/>
        </a:defRPr>
      </a:lvl4pPr>
      <a:lvl5pPr algn="ctr" defTabSz="821531" indent="0" latinLnBrk="0" marL="0" marR="0" rtl="0">
        <a:lnSpc>
          <a:spcPct val="100000"/>
        </a:lnSpc>
        <a:spcBef>
          <a:spcPts val="0"/>
        </a:spcBef>
        <a:spcAft>
          <a:spcPts val="0"/>
        </a:spcAft>
        <a:buFontTx/>
        <a:buNone/>
        <a:defRPr b="0" baseline="0" cap="none" i="0" spc="0" strike="noStrike" sz="11200" u="none">
          <a:solidFill>
            <a:srgbClr val="000000"/>
          </a:solidFill>
          <a:uFillTx/>
          <a:latin typeface="+mn-lt"/>
          <a:ea typeface="+mn-ea"/>
          <a:cs typeface="+mn-cs"/>
          <a:sym typeface="Helvetica Neue Medium"/>
        </a:defRPr>
      </a:lvl5pPr>
      <a:lvl6pPr algn="ctr" defTabSz="821531" indent="0" latinLnBrk="0" marL="0" marR="0" rtl="0">
        <a:lnSpc>
          <a:spcPct val="100000"/>
        </a:lnSpc>
        <a:spcBef>
          <a:spcPts val="0"/>
        </a:spcBef>
        <a:spcAft>
          <a:spcPts val="0"/>
        </a:spcAft>
        <a:buFontTx/>
        <a:buNone/>
        <a:defRPr b="0" baseline="0" cap="none" i="0" spc="0" strike="noStrike" sz="11200" u="none">
          <a:solidFill>
            <a:srgbClr val="000000"/>
          </a:solidFill>
          <a:uFillTx/>
          <a:latin typeface="+mn-lt"/>
          <a:ea typeface="+mn-ea"/>
          <a:cs typeface="+mn-cs"/>
          <a:sym typeface="Helvetica Neue Medium"/>
        </a:defRPr>
      </a:lvl6pPr>
      <a:lvl7pPr algn="ctr" defTabSz="821531" indent="0" latinLnBrk="0" marL="0" marR="0" rtl="0">
        <a:lnSpc>
          <a:spcPct val="100000"/>
        </a:lnSpc>
        <a:spcBef>
          <a:spcPts val="0"/>
        </a:spcBef>
        <a:spcAft>
          <a:spcPts val="0"/>
        </a:spcAft>
        <a:buFontTx/>
        <a:buNone/>
        <a:defRPr b="0" baseline="0" cap="none" i="0" spc="0" strike="noStrike" sz="11200" u="none">
          <a:solidFill>
            <a:srgbClr val="000000"/>
          </a:solidFill>
          <a:uFillTx/>
          <a:latin typeface="+mn-lt"/>
          <a:ea typeface="+mn-ea"/>
          <a:cs typeface="+mn-cs"/>
          <a:sym typeface="Helvetica Neue Medium"/>
        </a:defRPr>
      </a:lvl7pPr>
      <a:lvl8pPr algn="ctr" defTabSz="821531" indent="0" latinLnBrk="0" marL="0" marR="0" rtl="0">
        <a:lnSpc>
          <a:spcPct val="100000"/>
        </a:lnSpc>
        <a:spcBef>
          <a:spcPts val="0"/>
        </a:spcBef>
        <a:spcAft>
          <a:spcPts val="0"/>
        </a:spcAft>
        <a:buFontTx/>
        <a:buNone/>
        <a:defRPr b="0" baseline="0" cap="none" i="0" spc="0" strike="noStrike" sz="11200" u="none">
          <a:solidFill>
            <a:srgbClr val="000000"/>
          </a:solidFill>
          <a:uFillTx/>
          <a:latin typeface="+mn-lt"/>
          <a:ea typeface="+mn-ea"/>
          <a:cs typeface="+mn-cs"/>
          <a:sym typeface="Helvetica Neue Medium"/>
        </a:defRPr>
      </a:lvl8pPr>
      <a:lvl9pPr algn="ctr" defTabSz="821531" indent="0" latinLnBrk="0" marL="0" marR="0" rtl="0">
        <a:lnSpc>
          <a:spcPct val="100000"/>
        </a:lnSpc>
        <a:spcBef>
          <a:spcPts val="0"/>
        </a:spcBef>
        <a:spcAft>
          <a:spcPts val="0"/>
        </a:spcAft>
        <a:buFontTx/>
        <a:buNone/>
        <a:defRPr b="0" baseline="0" cap="none" i="0" spc="0" strike="noStrike" sz="11200" u="none">
          <a:solidFill>
            <a:srgbClr val="000000"/>
          </a:solidFill>
          <a:uFillTx/>
          <a:latin typeface="+mn-lt"/>
          <a:ea typeface="+mn-ea"/>
          <a:cs typeface="+mn-cs"/>
          <a:sym typeface="Helvetica Neue Medium"/>
        </a:defRPr>
      </a:lvl9pPr>
    </p:titleStyle>
    <p:body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vl1pPr algn="l" defTabSz="821531" indent="-611187" latinLnBrk="0" marL="611187" marR="0" rtl="0">
        <a:lnSpc>
          <a:spcPct val="100000"/>
        </a:lnSpc>
        <a:spcBef>
          <a:spcPts val="5900"/>
        </a:spcBef>
        <a:spcAft>
          <a:spcPts val="0"/>
        </a:spcAft>
        <a:buSzPct val="145000"/>
        <a:buFontTx/>
        <a:buChar char="•"/>
        <a:defRPr b="0" baseline="0" cap="none" i="0" spc="0" strike="noStrike" sz="4400" u="none">
          <a:solidFill>
            <a:srgbClr val="000000"/>
          </a:solidFill>
          <a:uFillTx/>
          <a:latin typeface="Helvetica Neue"/>
          <a:ea typeface="Helvetica Neue"/>
          <a:cs typeface="Helvetica Neue"/>
          <a:sym typeface="Helvetica Neue"/>
        </a:defRPr>
      </a:lvl1pPr>
      <a:lvl2pPr algn="l" defTabSz="821531" indent="-611187" latinLnBrk="0" marL="1055687" marR="0" rtl="0">
        <a:lnSpc>
          <a:spcPct val="100000"/>
        </a:lnSpc>
        <a:spcBef>
          <a:spcPts val="5900"/>
        </a:spcBef>
        <a:spcAft>
          <a:spcPts val="0"/>
        </a:spcAft>
        <a:buSzPct val="145000"/>
        <a:buFontTx/>
        <a:buChar char="•"/>
        <a:defRPr b="0" baseline="0" cap="none" i="0" spc="0" strike="noStrike" sz="4400" u="none">
          <a:solidFill>
            <a:srgbClr val="000000"/>
          </a:solidFill>
          <a:uFillTx/>
          <a:latin typeface="Helvetica Neue"/>
          <a:ea typeface="Helvetica Neue"/>
          <a:cs typeface="Helvetica Neue"/>
          <a:sym typeface="Helvetica Neue"/>
        </a:defRPr>
      </a:lvl2pPr>
      <a:lvl3pPr algn="l" defTabSz="821531" indent="-611187" latinLnBrk="0" marL="1500187" marR="0" rtl="0">
        <a:lnSpc>
          <a:spcPct val="100000"/>
        </a:lnSpc>
        <a:spcBef>
          <a:spcPts val="5900"/>
        </a:spcBef>
        <a:spcAft>
          <a:spcPts val="0"/>
        </a:spcAft>
        <a:buSzPct val="145000"/>
        <a:buFontTx/>
        <a:buChar char="•"/>
        <a:defRPr b="0" baseline="0" cap="none" i="0" spc="0" strike="noStrike" sz="4400" u="none">
          <a:solidFill>
            <a:srgbClr val="000000"/>
          </a:solidFill>
          <a:uFillTx/>
          <a:latin typeface="Helvetica Neue"/>
          <a:ea typeface="Helvetica Neue"/>
          <a:cs typeface="Helvetica Neue"/>
          <a:sym typeface="Helvetica Neue"/>
        </a:defRPr>
      </a:lvl3pPr>
      <a:lvl4pPr algn="l" defTabSz="821531" indent="-611187" latinLnBrk="0" marL="1944687" marR="0" rtl="0">
        <a:lnSpc>
          <a:spcPct val="100000"/>
        </a:lnSpc>
        <a:spcBef>
          <a:spcPts val="5900"/>
        </a:spcBef>
        <a:spcAft>
          <a:spcPts val="0"/>
        </a:spcAft>
        <a:buSzPct val="145000"/>
        <a:buFontTx/>
        <a:buChar char="•"/>
        <a:defRPr b="0" baseline="0" cap="none" i="0" spc="0" strike="noStrike" sz="4400" u="none">
          <a:solidFill>
            <a:srgbClr val="000000"/>
          </a:solidFill>
          <a:uFillTx/>
          <a:latin typeface="Helvetica Neue"/>
          <a:ea typeface="Helvetica Neue"/>
          <a:cs typeface="Helvetica Neue"/>
          <a:sym typeface="Helvetica Neue"/>
        </a:defRPr>
      </a:lvl4pPr>
      <a:lvl5pPr algn="l" defTabSz="821531" indent="-611187" latinLnBrk="0" marL="2389187" marR="0" rtl="0">
        <a:lnSpc>
          <a:spcPct val="100000"/>
        </a:lnSpc>
        <a:spcBef>
          <a:spcPts val="5900"/>
        </a:spcBef>
        <a:spcAft>
          <a:spcPts val="0"/>
        </a:spcAft>
        <a:buSzPct val="145000"/>
        <a:buFontTx/>
        <a:buChar char="•"/>
        <a:defRPr b="0" baseline="0" cap="none" i="0" spc="0" strike="noStrike" sz="4400" u="none">
          <a:solidFill>
            <a:srgbClr val="000000"/>
          </a:solidFill>
          <a:uFillTx/>
          <a:latin typeface="Helvetica Neue"/>
          <a:ea typeface="Helvetica Neue"/>
          <a:cs typeface="Helvetica Neue"/>
          <a:sym typeface="Helvetica Neue"/>
        </a:defRPr>
      </a:lvl5pPr>
      <a:lvl6pPr algn="l" defTabSz="821531" indent="-611187" latinLnBrk="0" marL="2833687" marR="0" rtl="0">
        <a:lnSpc>
          <a:spcPct val="100000"/>
        </a:lnSpc>
        <a:spcBef>
          <a:spcPts val="5900"/>
        </a:spcBef>
        <a:spcAft>
          <a:spcPts val="0"/>
        </a:spcAft>
        <a:buSzPct val="145000"/>
        <a:buFontTx/>
        <a:buChar char="•"/>
        <a:defRPr b="0" baseline="0" cap="none" i="0" spc="0" strike="noStrike" sz="4400" u="none">
          <a:solidFill>
            <a:srgbClr val="000000"/>
          </a:solidFill>
          <a:uFillTx/>
          <a:latin typeface="Helvetica Neue"/>
          <a:ea typeface="Helvetica Neue"/>
          <a:cs typeface="Helvetica Neue"/>
          <a:sym typeface="Helvetica Neue"/>
        </a:defRPr>
      </a:lvl6pPr>
      <a:lvl7pPr algn="l" defTabSz="821531" indent="-611187" latinLnBrk="0" marL="3278187" marR="0" rtl="0">
        <a:lnSpc>
          <a:spcPct val="100000"/>
        </a:lnSpc>
        <a:spcBef>
          <a:spcPts val="5900"/>
        </a:spcBef>
        <a:spcAft>
          <a:spcPts val="0"/>
        </a:spcAft>
        <a:buSzPct val="145000"/>
        <a:buFontTx/>
        <a:buChar char="•"/>
        <a:defRPr b="0" baseline="0" cap="none" i="0" spc="0" strike="noStrike" sz="4400" u="none">
          <a:solidFill>
            <a:srgbClr val="000000"/>
          </a:solidFill>
          <a:uFillTx/>
          <a:latin typeface="Helvetica Neue"/>
          <a:ea typeface="Helvetica Neue"/>
          <a:cs typeface="Helvetica Neue"/>
          <a:sym typeface="Helvetica Neue"/>
        </a:defRPr>
      </a:lvl7pPr>
      <a:lvl8pPr algn="l" defTabSz="821531" indent="-611187" latinLnBrk="0" marL="3722687" marR="0" rtl="0">
        <a:lnSpc>
          <a:spcPct val="100000"/>
        </a:lnSpc>
        <a:spcBef>
          <a:spcPts val="5900"/>
        </a:spcBef>
        <a:spcAft>
          <a:spcPts val="0"/>
        </a:spcAft>
        <a:buSzPct val="145000"/>
        <a:buFontTx/>
        <a:buChar char="•"/>
        <a:defRPr b="0" baseline="0" cap="none" i="0" spc="0" strike="noStrike" sz="4400" u="none">
          <a:solidFill>
            <a:srgbClr val="000000"/>
          </a:solidFill>
          <a:uFillTx/>
          <a:latin typeface="Helvetica Neue"/>
          <a:ea typeface="Helvetica Neue"/>
          <a:cs typeface="Helvetica Neue"/>
          <a:sym typeface="Helvetica Neue"/>
        </a:defRPr>
      </a:lvl8pPr>
      <a:lvl9pPr algn="l" defTabSz="821531" indent="-611187" latinLnBrk="0" marL="4167187" marR="0" rtl="0">
        <a:lnSpc>
          <a:spcPct val="100000"/>
        </a:lnSpc>
        <a:spcBef>
          <a:spcPts val="5900"/>
        </a:spcBef>
        <a:spcAft>
          <a:spcPts val="0"/>
        </a:spcAft>
        <a:buSzPct val="145000"/>
        <a:buFontTx/>
        <a:buChar char="•"/>
        <a:defRPr b="0" baseline="0" cap="none" i="0" spc="0" strike="noStrike" sz="4400" u="none">
          <a:solidFill>
            <a:srgbClr val="000000"/>
          </a:solidFill>
          <a:uFillTx/>
          <a:latin typeface="Helvetica Neue"/>
          <a:ea typeface="Helvetica Neue"/>
          <a:cs typeface="Helvetica Neue"/>
          <a:sym typeface="Helvetica Neue"/>
        </a:defRPr>
      </a:lvl9pPr>
    </p:bodyStyle>
    <p:other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vl1pPr algn="ctr" defTabSz="821531" indent="0" latinLnBrk="0" marL="0" marR="0">
        <a:lnSpc>
          <a:spcPct val="100000"/>
        </a:lnSpc>
        <a:spcBef>
          <a:spcPts val="0"/>
        </a:spcBef>
        <a:spcAft>
          <a:spcPts val="0"/>
        </a:spcAft>
        <a:buFontTx/>
        <a:buNone/>
        <a:defRPr b="0" baseline="0" cap="none" i="0" spc="0" strike="noStrike" sz="2200" u="none">
          <a:solidFill>
            <a:schemeClr val="tx1"/>
          </a:solidFill>
          <a:uFillTx/>
          <a:latin typeface="+mn-lt"/>
          <a:ea typeface="+mn-ea"/>
          <a:cs typeface="+mn-cs"/>
          <a:sym typeface="Helvetica Neue Light"/>
        </a:defRPr>
      </a:lvl1pPr>
      <a:lvl2pPr algn="ctr" defTabSz="821531" indent="228600" latinLnBrk="0" marL="0" marR="0">
        <a:lnSpc>
          <a:spcPct val="100000"/>
        </a:lnSpc>
        <a:spcBef>
          <a:spcPts val="0"/>
        </a:spcBef>
        <a:spcAft>
          <a:spcPts val="0"/>
        </a:spcAft>
        <a:buFontTx/>
        <a:buNone/>
        <a:defRPr b="0" baseline="0" cap="none" i="0" spc="0" strike="noStrike" sz="2200" u="none">
          <a:solidFill>
            <a:schemeClr val="tx1"/>
          </a:solidFill>
          <a:uFillTx/>
          <a:latin typeface="+mn-lt"/>
          <a:ea typeface="+mn-ea"/>
          <a:cs typeface="+mn-cs"/>
          <a:sym typeface="Helvetica Neue Light"/>
        </a:defRPr>
      </a:lvl2pPr>
      <a:lvl3pPr algn="ctr" defTabSz="821531" indent="457200" latinLnBrk="0" marL="0" marR="0">
        <a:lnSpc>
          <a:spcPct val="100000"/>
        </a:lnSpc>
        <a:spcBef>
          <a:spcPts val="0"/>
        </a:spcBef>
        <a:spcAft>
          <a:spcPts val="0"/>
        </a:spcAft>
        <a:buFontTx/>
        <a:buNone/>
        <a:defRPr b="0" baseline="0" cap="none" i="0" spc="0" strike="noStrike" sz="2200" u="none">
          <a:solidFill>
            <a:schemeClr val="tx1"/>
          </a:solidFill>
          <a:uFillTx/>
          <a:latin typeface="+mn-lt"/>
          <a:ea typeface="+mn-ea"/>
          <a:cs typeface="+mn-cs"/>
          <a:sym typeface="Helvetica Neue Light"/>
        </a:defRPr>
      </a:lvl3pPr>
      <a:lvl4pPr algn="ctr" defTabSz="821531" indent="685800" latinLnBrk="0" marL="0" marR="0">
        <a:lnSpc>
          <a:spcPct val="100000"/>
        </a:lnSpc>
        <a:spcBef>
          <a:spcPts val="0"/>
        </a:spcBef>
        <a:spcAft>
          <a:spcPts val="0"/>
        </a:spcAft>
        <a:buFontTx/>
        <a:buNone/>
        <a:defRPr b="0" baseline="0" cap="none" i="0" spc="0" strike="noStrike" sz="2200" u="none">
          <a:solidFill>
            <a:schemeClr val="tx1"/>
          </a:solidFill>
          <a:uFillTx/>
          <a:latin typeface="+mn-lt"/>
          <a:ea typeface="+mn-ea"/>
          <a:cs typeface="+mn-cs"/>
          <a:sym typeface="Helvetica Neue Light"/>
        </a:defRPr>
      </a:lvl4pPr>
      <a:lvl5pPr algn="ctr" defTabSz="821531" indent="914400" latinLnBrk="0" marL="0" marR="0">
        <a:lnSpc>
          <a:spcPct val="100000"/>
        </a:lnSpc>
        <a:spcBef>
          <a:spcPts val="0"/>
        </a:spcBef>
        <a:spcAft>
          <a:spcPts val="0"/>
        </a:spcAft>
        <a:buFontTx/>
        <a:buNone/>
        <a:defRPr b="0" baseline="0" cap="none" i="0" spc="0" strike="noStrike" sz="2200" u="none">
          <a:solidFill>
            <a:schemeClr val="tx1"/>
          </a:solidFill>
          <a:uFillTx/>
          <a:latin typeface="+mn-lt"/>
          <a:ea typeface="+mn-ea"/>
          <a:cs typeface="+mn-cs"/>
          <a:sym typeface="Helvetica Neue Light"/>
        </a:defRPr>
      </a:lvl5pPr>
      <a:lvl6pPr algn="ctr" defTabSz="821531" indent="1143000" latinLnBrk="0" marL="0" marR="0">
        <a:lnSpc>
          <a:spcPct val="100000"/>
        </a:lnSpc>
        <a:spcBef>
          <a:spcPts val="0"/>
        </a:spcBef>
        <a:spcAft>
          <a:spcPts val="0"/>
        </a:spcAft>
        <a:buFontTx/>
        <a:buNone/>
        <a:defRPr b="0" baseline="0" cap="none" i="0" spc="0" strike="noStrike" sz="2200" u="none">
          <a:solidFill>
            <a:schemeClr val="tx1"/>
          </a:solidFill>
          <a:uFillTx/>
          <a:latin typeface="+mn-lt"/>
          <a:ea typeface="+mn-ea"/>
          <a:cs typeface="+mn-cs"/>
          <a:sym typeface="Helvetica Neue Light"/>
        </a:defRPr>
      </a:lvl6pPr>
      <a:lvl7pPr algn="ctr" defTabSz="821531" indent="1371600" latinLnBrk="0" marL="0" marR="0">
        <a:lnSpc>
          <a:spcPct val="100000"/>
        </a:lnSpc>
        <a:spcBef>
          <a:spcPts val="0"/>
        </a:spcBef>
        <a:spcAft>
          <a:spcPts val="0"/>
        </a:spcAft>
        <a:buFontTx/>
        <a:buNone/>
        <a:defRPr b="0" baseline="0" cap="none" i="0" spc="0" strike="noStrike" sz="2200" u="none">
          <a:solidFill>
            <a:schemeClr val="tx1"/>
          </a:solidFill>
          <a:uFillTx/>
          <a:latin typeface="+mn-lt"/>
          <a:ea typeface="+mn-ea"/>
          <a:cs typeface="+mn-cs"/>
          <a:sym typeface="Helvetica Neue Light"/>
        </a:defRPr>
      </a:lvl7pPr>
      <a:lvl8pPr algn="ctr" defTabSz="821531" indent="1600200" latinLnBrk="0" marL="0" marR="0">
        <a:lnSpc>
          <a:spcPct val="100000"/>
        </a:lnSpc>
        <a:spcBef>
          <a:spcPts val="0"/>
        </a:spcBef>
        <a:spcAft>
          <a:spcPts val="0"/>
        </a:spcAft>
        <a:buFontTx/>
        <a:buNone/>
        <a:defRPr b="0" baseline="0" cap="none" i="0" spc="0" strike="noStrike" sz="2200" u="none">
          <a:solidFill>
            <a:schemeClr val="tx1"/>
          </a:solidFill>
          <a:uFillTx/>
          <a:latin typeface="+mn-lt"/>
          <a:ea typeface="+mn-ea"/>
          <a:cs typeface="+mn-cs"/>
          <a:sym typeface="Helvetica Neue Light"/>
        </a:defRPr>
      </a:lvl8pPr>
      <a:lvl9pPr algn="ctr" defTabSz="821531" indent="1828800" latinLnBrk="0" marL="0" marR="0">
        <a:lnSpc>
          <a:spcPct val="100000"/>
        </a:lnSpc>
        <a:spcBef>
          <a:spcPts val="0"/>
        </a:spcBef>
        <a:spcAft>
          <a:spcPts val="0"/>
        </a:spcAft>
        <a:buFontTx/>
        <a:buNone/>
        <a:defRPr b="0" baseline="0" cap="none" i="0" spc="0" strike="noStrike" sz="2200" u="none">
          <a:solidFill>
            <a:schemeClr val="tx1"/>
          </a:solidFill>
          <a:uFillTx/>
          <a:latin typeface="+mn-lt"/>
          <a:ea typeface="+mn-ea"/>
          <a:cs typeface="+mn-cs"/>
          <a:sym typeface="Helvetica Neue Light"/>
        </a:defRPr>
      </a:lvl9pPr>
    </p:otherStyle>
  </p:txStyles>
</p:sldMaster>
</file>

<file path=ppt/slides/_rels/slide1.xml.rels><?xml version="1.0" standalone="yes" ?><Relationships xmlns="http://schemas.openxmlformats.org/package/2006/relationships"><Relationship Id="rId1" Target="../slideLayouts/slideLayout2.xml" Type="http://schemas.openxmlformats.org/officeDocument/2006/relationships/slideLayout"></Relationship><Relationship Id="rId2" Target="../notesSlides/notesSlide1.xml" Type="http://schemas.openxmlformats.org/officeDocument/2006/relationships/notesSlide"></Relationship><Relationship Id="rId3" Target="../media/image1.png" Type="http://schemas.openxmlformats.org/officeDocument/2006/relationships/image"></Relationship></Relationships>
</file>

<file path=ppt/slides/_rels/slide2.xml.rels><?xml version="1.0" standalone="yes" ?><Relationships xmlns="http://schemas.openxmlformats.org/package/2006/relationships"><Relationship Id="rId1" Target="../slideLayouts/slideLayout1.xml" Type="http://schemas.openxmlformats.org/officeDocument/2006/relationships/slideLayout"></Relationship><Relationship Id="rId2" Target="../notesSlides/notesSlide2.xml" Type="http://schemas.openxmlformats.org/officeDocument/2006/relationships/notesSlide"></Relationship><Relationship Id="rId3" Target="../media/image2.tif" Type="http://schemas.openxmlformats.org/officeDocument/2006/relationships/image"></Relationship></Relationships>
</file>

<file path=ppt/slides/_rels/slide3.xml.rels><?xml version="1.0" standalone="yes" ?><Relationships xmlns="http://schemas.openxmlformats.org/package/2006/relationships"><Relationship Id="rId1" Target="../slideLayouts/slideLayout12.xml" Type="http://schemas.openxmlformats.org/officeDocument/2006/relationships/slideLayout"></Relationship></Relationships>
</file>

<file path=ppt/slides/_rels/slide4.xml.rels><?xml version="1.0" standalone="yes" ?><Relationships xmlns="http://schemas.openxmlformats.org/package/2006/relationships"><Relationship Id="rId1" Target="../slideLayouts/slideLayout12.xml" Type="http://schemas.openxmlformats.org/officeDocument/2006/relationships/slideLayout"></Relationship><Relationship Id="rId2" Target="../notesSlides/notesSlide3.xml" Type="http://schemas.openxmlformats.org/officeDocument/2006/relationships/notesSlide"></Relationship><Relationship Id="rId3" Target="../media/image2.tif" Type="http://schemas.openxmlformats.org/officeDocument/2006/relationships/image"></Relationship></Relationships>
</file>

<file path=ppt/slides/_rels/slide5.xml.rels><?xml version="1.0" standalone="yes" ?><Relationships xmlns="http://schemas.openxmlformats.org/package/2006/relationships"><Relationship Id="rId1" Target="../slideLayouts/slideLayout12.xml" Type="http://schemas.openxmlformats.org/officeDocument/2006/relationships/slideLayout"></Relationship><Relationship Id="rId2" Target="../media/image4.png" Type="http://schemas.openxmlformats.org/officeDocument/2006/relationships/image"></Relationship></Relationships>
</file>

<file path=ppt/slides/_rels/slide6.xml.rels><?xml version="1.0" standalone="yes" ?><Relationships xmlns="http://schemas.openxmlformats.org/package/2006/relationships"><Relationship Id="rId1" Target="../slideLayouts/slideLayout12.xml" Type="http://schemas.openxmlformats.org/officeDocument/2006/relationships/slideLayout"></Relationship><Relationship Id="rId2" Target="../media/image5.png" Type="http://schemas.openxmlformats.org/officeDocument/2006/relationships/image"></Relationship></Relationships>
</file>

<file path=ppt/slides/_rels/slide7.xml.rels><?xml version="1.0" standalone="yes" ?><Relationships xmlns="http://schemas.openxmlformats.org/package/2006/relationships"><Relationship Id="rId1" Target="../slideLayouts/slideLayout1.xml" Type="http://schemas.openxmlformats.org/officeDocument/2006/relationships/slideLayout"></Relationship><Relationship Id="rId2" Target="../notesSlides/notesSlide4.xml" Type="http://schemas.openxmlformats.org/officeDocument/2006/relationships/notesSlide"></Relationship><Relationship Id="rId3" Target="../media/image2.tif" Type="http://schemas.openxmlformats.org/officeDocument/2006/relationships/image"></Relationship></Relationships>
</file>

<file path=ppt/slides/_rels/slide8.xml.rels><?xml version="1.0" standalone="yes" ?><Relationships xmlns="http://schemas.openxmlformats.org/package/2006/relationships"><Relationship Id="rId1" Target="../slideLayouts/slideLayout1.xml" Type="http://schemas.openxmlformats.org/officeDocument/2006/relationships/slideLayout"></Relationship><Relationship Id="rId2" Target="../notesSlides/notesSlide5.xml" Type="http://schemas.openxmlformats.org/officeDocument/2006/relationships/notesSlide"></Relationship><Relationship Id="rId3" Target="../media/image6.jpeg" Type="http://schemas.openxmlformats.org/officeDocument/2006/relationships/image"></Relationship></Relationships>
</file>

<file path=ppt/slides/slide1.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026" name="Picture 2"/>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rrowheads="1"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3"/>
          <a:srcRect/>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bwMode="auto">
          <a:xfrm>
            <a:off x="0" y="0"/>
            <a:ext cx="24384000" cy="13715999"/>
          </a:xfrm>
          <a:prstGeom prst="rect">
            <a:avLst/>
          </a:prstGeom>
          <a:noFill/>
        </p:spPr>
      </p:pic>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transition spd="med"/>
</p:sld>
</file>

<file path=ppt/slides/slide2.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descr="Image" id="123" name="Image"/>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3"/>
          <a:srcRect b="11301" r="2664" t="11301"/>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06809" y="0"/>
            <a:ext cx="24600723" cy="13716000"/>
          </a:xfrm>
          <a:prstGeom prst="rect">
            <a:avLst/>
          </a:prstGeom>
          <a:ln w="12700">
            <a:miter lim="400000"/>
          </a:ln>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24" name="Gustavo Herrera, 4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734085" y="12008311"/>
            <a:ext cx="8599202" cy="1209676"/>
          </a:xfrm>
          <a:prstGeom prst="rect">
            <a:avLst/>
          </a:prstGeom>
          <a:ln w="12700">
            <a:miter lim="400000"/>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bIns="71437" lIns="71437" rIns="71437" tIns="71437">
            <a:spAutoFit/>
          </a:bodyPr>
          <a:lstStyle>
            <a:lvl1pPr algn="l">
              <a:defRPr sz="7000">
                <a:solidFill>
                  <a:srgbClr val="FFFFFF"/>
                </a:solidFill>
                <a:uFillTx/>
                <a:latin typeface="Helvetica"/>
                <a:ea typeface="Helvetica"/>
                <a:cs typeface="Helvetica"/>
                <a:sym typeface="Helvetica"/>
              </a:defRPr>
            </a:lvl1pPr>
          </a:lstStyle>
          <a:p>
            <a:r>
              <a:rPr>
                <a:uFillTx/>
              </a:rPr>
              <a:t>Gustavo Herrera, 46</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3.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28" name="Rectangle"/>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17539" y="-275474"/>
            <a:ext cx="25019078" cy="14266948"/>
          </a:xfrm>
          <a:prstGeom prst="rect">
            <a:avLst/>
          </a:prstGeom>
          <a:solidFill>
            <a:srgbClr val="576B89"/>
          </a:solidFill>
          <a:ln w="12700">
            <a:miter lim="400000"/>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bIns="71437" lIns="71437" rIns="71437" tIns="71437"/>
          <a:lstStyle/>
          <a:p>
            <a:pPr>
              <a:defRPr b="0" sz="3000">
                <a:solidFill>
                  <a:srgbClr val="ABCAC6"/>
                </a:solidFill>
                <a:uFillTx/>
                <a:latin typeface="+mn-lt"/>
                <a:ea typeface="+mn-ea"/>
                <a:cs typeface="+mn-cs"/>
                <a:sym typeface="Helvetica Neue Medium"/>
              </a:defRPr>
            </a:pPr>
            <a:endParaRPr>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29" name="How might we improve the lives of gig workers so that they are financially healthy and more resilient to financial shocks?"/>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562139" y="2108918"/>
            <a:ext cx="15156272" cy="4410076"/>
          </a:xfrm>
          <a:prstGeom prst="rect">
            <a:avLst/>
          </a:prstGeom>
          <a:ln w="12700">
            <a:miter lim="400000"/>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bIns="71437" lIns="71437" rIns="71437" tIns="71437">
            <a:spAutoFit/>
          </a:bodyPr>
          <a:lstStyle>
            <a:lvl1pPr algn="l">
              <a:defRPr sz="7000">
                <a:solidFill>
                  <a:srgbClr val="FFFFFF"/>
                </a:solidFill>
                <a:uFillTx/>
                <a:latin typeface="Helvetica"/>
                <a:ea typeface="Helvetica"/>
                <a:cs typeface="Helvetica"/>
                <a:sym typeface="Helvetica"/>
              </a:defRPr>
            </a:lvl1pPr>
          </a:lstStyle>
          <a:p>
            <a:r>
              <a:rPr dirty="0">
                <a:uFillTx/>
              </a:rPr>
              <a:t>How might we improve the lives of gig workers so that they are financially healthy and more resilient to financial shocks?</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30" name="Bill &amp; Melinda Gates Foundation"/>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562139" y="11947904"/>
            <a:ext cx="14716536" cy="828676"/>
          </a:xfrm>
          <a:prstGeom prst="rect">
            <a:avLst/>
          </a:prstGeom>
          <a:ln w="12700">
            <a:miter lim="400000"/>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bIns="71437" lIns="71437" rIns="71437" tIns="71437">
            <a:spAutoFit/>
          </a:bodyPr>
          <a:lstStyle>
            <a:lvl1pPr algn="l">
              <a:defRPr b="0" sz="4500">
                <a:solidFill>
                  <a:srgbClr val="FFFFFF"/>
                </a:solidFill>
                <a:uFillTx/>
                <a:latin typeface="Helvetica"/>
                <a:ea typeface="Helvetica"/>
                <a:cs typeface="Helvetica"/>
                <a:sym typeface="Helvetica"/>
              </a:defRPr>
            </a:lvl1pPr>
          </a:lstStyle>
          <a:p>
            <a:r>
              <a:rPr>
                <a:uFillTx/>
              </a:rPr>
              <a:t>Bill &amp; Melinda Gates Foundation</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4.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bg>
      <p:bgPr>
        <a:solidFill>
          <a:srgbClr val="BBC0CA"/>
        </a:solidFill>
        <a:effectLst/>
      </p:bgPr>
    </p:bg>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38" name="Idea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734085" y="12264013"/>
            <a:ext cx="8599202" cy="698267"/>
          </a:xfrm>
          <a:prstGeom prst="rect">
            <a:avLst/>
          </a:prstGeom>
          <a:ln w="12700">
            <a:miter lim="400000"/>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bIns="71437" lIns="71437" rIns="71437" tIns="71437">
            <a:spAutoFit/>
          </a:bodyPr>
          <a:lstStyle>
            <a:lvl1pPr algn="l">
              <a:defRPr sz="7000">
                <a:uFillTx/>
                <a:latin typeface="Helvetica"/>
                <a:ea typeface="Helvetica"/>
                <a:cs typeface="Helvetica"/>
                <a:sym typeface="Helvetica"/>
              </a:defRPr>
            </a:lvl1pPr>
          </a:lstStyle>
          <a:p>
            <a:r>
              <a:rPr dirty="0" lang="en-US" sz="3600">
                <a:solidFill>
                  <a:schemeClr val="tx1"/>
                </a:solidFill>
                <a:uFillTx/>
              </a:rPr>
              <a:t>Gig Marketplace</a:t>
            </a:r>
            <a:endParaRPr dirty="0" sz="3600">
              <a:solidFill>
                <a:schemeClr val="tx1"/>
              </a:solidFill>
              <a:uFillTx/>
            </a:endParaRP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Picture 1"/>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3"/>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624094" y="0"/>
            <a:ext cx="19378634" cy="13715999"/>
          </a:xfrm>
          <a:prstGeom prst="rect">
            <a:avLst/>
          </a:prstGeom>
        </p:spPr>
      </p:pic>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5.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descr="Mockup1.png" id="132" name="Mockup1.png"/>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2"/>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202792" y="-642432"/>
            <a:ext cx="24549677" cy="17549183"/>
          </a:xfrm>
          <a:prstGeom prst="rect">
            <a:avLst/>
          </a:prstGeom>
          <a:ln w="12700">
            <a:miter lim="400000"/>
          </a:ln>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33" name="Idea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734085" y="12008311"/>
            <a:ext cx="8599202" cy="1209676"/>
          </a:xfrm>
          <a:prstGeom prst="rect">
            <a:avLst/>
          </a:prstGeom>
          <a:ln w="12700">
            <a:miter lim="400000"/>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bIns="71437" lIns="71437" rIns="71437" tIns="71437">
            <a:spAutoFit/>
          </a:bodyPr>
          <a:lstStyle>
            <a:lvl1pPr algn="l">
              <a:defRPr sz="7000">
                <a:solidFill>
                  <a:srgbClr val="FFFFFF"/>
                </a:solidFill>
                <a:uFillTx/>
                <a:latin typeface="Helvetica"/>
                <a:ea typeface="Helvetica"/>
                <a:cs typeface="Helvetica"/>
                <a:sym typeface="Helvetica"/>
              </a:defRPr>
            </a:lvl1pPr>
          </a:lstStyle>
          <a:p>
            <a:r>
              <a:rPr dirty="0" lang="en-US">
                <a:uFillTx/>
              </a:rPr>
              <a:t>Data Aggregator</a:t>
            </a:r>
            <a:endParaRPr dirty="0">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6.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descr="Bildschirmfoto 2019-09-27 um 01.36.06.png" id="135" name="Bildschirmfoto 2019-09-27 um 01.36.06.png"/>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2"/>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790950" y="1533895"/>
            <a:ext cx="19692685" cy="10648210"/>
          </a:xfrm>
          <a:prstGeom prst="rect">
            <a:avLst/>
          </a:prstGeom>
          <a:ln w="12700">
            <a:miter lim="400000"/>
          </a:ln>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36" name="Idea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734085" y="12008311"/>
            <a:ext cx="8599202" cy="1209676"/>
          </a:xfrm>
          <a:prstGeom prst="rect">
            <a:avLst/>
          </a:prstGeom>
          <a:ln w="12700">
            <a:miter lim="400000"/>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bIns="71437" lIns="71437" rIns="71437" tIns="71437">
            <a:spAutoFit/>
          </a:bodyPr>
          <a:lstStyle>
            <a:lvl1pPr algn="l">
              <a:defRPr sz="7000">
                <a:uFillTx/>
                <a:latin typeface="Helvetica"/>
                <a:ea typeface="Helvetica"/>
                <a:cs typeface="Helvetica"/>
                <a:sym typeface="Helvetica"/>
              </a:defRPr>
            </a:lvl1pPr>
          </a:lstStyle>
          <a:p>
            <a:r>
              <a:rPr dirty="0" err="1" lang="en-US">
                <a:uFillTx/>
              </a:rPr>
              <a:t>Insurflex</a:t>
            </a:r>
            <a:endParaRPr dirty="0">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7.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descr="Image" id="123" name="Image"/>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3"/>
          <a:srcRect b="11301" r="2664" t="11301"/>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06809" y="0"/>
            <a:ext cx="24600723" cy="13716000"/>
          </a:xfrm>
          <a:prstGeom prst="rect">
            <a:avLst/>
          </a:prstGeom>
          <a:ln w="12700">
            <a:miter lim="400000"/>
          </a:ln>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24" name="Gustavo Herrera, 4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734085" y="12008311"/>
            <a:ext cx="8599202" cy="1209676"/>
          </a:xfrm>
          <a:prstGeom prst="rect">
            <a:avLst/>
          </a:prstGeom>
          <a:ln w="12700">
            <a:miter lim="400000"/>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bIns="71437" lIns="71437" rIns="71437" tIns="71437">
            <a:spAutoFit/>
          </a:bodyPr>
          <a:lstStyle>
            <a:lvl1pPr algn="l">
              <a:defRPr sz="7000">
                <a:solidFill>
                  <a:srgbClr val="FFFFFF"/>
                </a:solidFill>
                <a:uFillTx/>
                <a:latin typeface="Helvetica"/>
                <a:ea typeface="Helvetica"/>
                <a:cs typeface="Helvetica"/>
                <a:sym typeface="Helvetica"/>
              </a:defRPr>
            </a:lvl1pPr>
          </a:lstStyle>
          <a:p>
            <a:r>
              <a:rPr>
                <a:uFillTx/>
              </a:rPr>
              <a:t>Gustavo Herrera, 46</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8.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24" name="Gustavo Herrera, 4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txBox="1">
            <a:spLocks/>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734085" y="12008311"/>
            <a:ext cx="8599202" cy="1209676"/>
          </a:xfrm>
          <a:prstGeom prst="rect">
            <a:avLst/>
          </a:prstGeom>
          <a:ln w="12700">
            <a:miter lim="400000"/>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bIns="71437" lIns="71437" rIns="71437" tIns="71437">
            <a:spAutoFit/>
          </a:bodyPr>
          <a:lstStyle>
            <a:lvl1pPr algn="l">
              <a:defRPr sz="7000">
                <a:solidFill>
                  <a:srgbClr val="FFFFFF"/>
                </a:solidFill>
                <a:uFillTx/>
                <a:latin typeface="Helvetica"/>
                <a:ea typeface="Helvetica"/>
                <a:cs typeface="Helvetica"/>
                <a:sym typeface="Helvetica"/>
              </a:defRPr>
            </a:lvl1pPr>
          </a:lstStyle>
          <a:p>
            <a:r>
              <a:rPr>
                <a:uFillTx/>
              </a:rPr>
              <a:t>Gustavo Herrera, 46</a:t>
            </a: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descr="A person sitting in a car  Description automatically generated" id="3" name="Picture 2"/>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3"/>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24384000" cy="14039850"/>
          </a:xfrm>
          <a:prstGeom prst="rect">
            <a:avLst/>
          </a:prstGeom>
        </p:spPr>
      </p:pic>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theme/theme1.xml><?xml version="1.0" encoding="utf-8"?>
<a:theme xmlns:a="http://schemas.openxmlformats.org/drawingml/2006/main" xmlns:c="http://schemas.openxmlformats.org/drawingml/2006/chart" xmlns:wpg="http://schemas.microsoft.com/office/word/2010/wordprocessingGroup" xmlns:pic="http://schemas.openxmlformats.org/drawingml/2006/picture" xmlns:wps="http://schemas.microsoft.com/office/word/2010/wordprocessingShape" xmlns:p="http://schemas.openxmlformats.org/presentationml/2006/main" xmlns:s="http://schemas.openxmlformats.org/officeDocument/2006/sharedTypes" xmlns:r="http://schemas.openxmlformats.org/officeDocument/2006/relationships" xmlns:dgm="http://schemas.openxmlformats.org/drawingml/2006/diagram" xmlns:wpc="http://schemas.microsoft.com/office/word/2010/wordprocessingCanva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algn="ctr" cap="flat" cmpd="sng" w="9525">
          <a:solidFill>
            <a:schemeClr val="phClr">
              <a:shade val="95000"/>
              <a:satMod val="104999"/>
            </a:schemeClr>
          </a:solidFill>
          <a:prstDash val="solid"/>
        </a:ln>
        <a:ln algn="ctr" cap="flat" cmpd="sng" w="25400">
          <a:solidFill>
            <a:schemeClr val="phClr"/>
          </a:solidFill>
          <a:prstDash val="solid"/>
        </a:ln>
        <a:ln algn="ctr" cap="flat" cmpd="sng" w="38100">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objectDefaults>
    <a:spDef>
      <a:spPr>
        <a:solidFill>
          <a:schemeClr val="accent1"/>
        </a:solidFill>
        <a:ln cap="flat" w="12700">
          <a:noFill/>
          <a:miter lim="400000"/>
        </a:ln>
        <a:effectLst/>
      </a:spPr>
      <a:bodyPr anchor="ctr" bIns="71437" horzOverflow="overflow" lIns="71437" numCol="1" rIns="71437" rot="0" rtlCol="0" spcFirstLastPara="1" tIns="71437" vert="horz" vertOverflow="overflow" wrap="square">
        <a:spAutoFit/>
      </a:bodyPr>
      <a:lstStyle>
        <a:defPPr algn="ctr" defTabSz="821531" fontAlgn="auto" hangingPunct="0" indent="0" latinLnBrk="0" marL="0" marR="0" rtl="0">
          <a:lnSpc>
            <a:spcPct val="100000"/>
          </a:lnSpc>
          <a:spcBef>
            <a:spcPts val="0"/>
          </a:spcBef>
          <a:spcAft>
            <a:spcPts val="0"/>
          </a:spcAft>
          <a:buFontTx/>
          <a:buNone/>
          <a:defRPr b="0" baseline="0" cap="none" i="0" kumimoji="0" normalizeH="0" spc="0" strike="noStrike" sz="3000" u="none">
            <a:ln>
              <a:noFill/>
            </a:ln>
            <a:solidFill>
              <a:srgbClr val="FFFFFF"/>
            </a:solidFill>
            <a:effectLst/>
            <a:uFillTx/>
            <a:latin typeface="+mn-lt"/>
            <a:ea typeface="+mn-ea"/>
            <a:cs typeface="+mn-cs"/>
            <a:sym typeface="Helvetica Neue Medium"/>
          </a:defRPr>
        </a:defPPr>
        <a:lvl1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1pPr>
        <a:lvl2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2pPr>
        <a:lvl3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3pPr>
        <a:lvl4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4pPr>
        <a:lvl5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5pPr>
        <a:lvl6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6pPr>
        <a:lvl7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7pPr>
        <a:lvl8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8pPr>
        <a:lvl9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9pPr>
      </a:lstStyle>
      <a:style>
        <a:lnRef idx="0">
          <a:srgbClr val="000000"/>
        </a:lnRef>
        <a:fillRef idx="0">
          <a:srgbClr val="000000"/>
        </a:fillRef>
        <a:effectRef idx="0">
          <a:srgbClr val="000000"/>
        </a:effectRef>
        <a:fontRef idx="none"/>
      </a:style>
    </a:spDef>
    <a:lnDef>
      <a:spPr>
        <a:noFill/>
        <a:ln cap="flat" w="25400">
          <a:solidFill>
            <a:srgbClr val="000000"/>
          </a:solidFill>
          <a:prstDash val="solid"/>
          <a:miter lim="400000"/>
        </a:ln>
        <a:effectLst/>
      </a:spPr>
      <a:bodyPr anchor="t" bIns="45719" horzOverflow="overflow" lIns="91439" numCol="1" rIns="91439" rot="0" rtlCol="0" spcFirstLastPara="1" tIns="45719" vert="horz" vertOverflow="overflow" wrap="square">
        <a:noAutofit/>
      </a:bodyPr>
      <a:lstStyle>
        <a:def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defPPr>
        <a:lvl1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1pPr>
        <a:lvl2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2pPr>
        <a:lvl3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3pPr>
        <a:lvl4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4pPr>
        <a:lvl5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5pPr>
        <a:lvl6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6pPr>
        <a:lvl7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7pPr>
        <a:lvl8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8pPr>
        <a:lvl9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9pPr>
      </a:lstStyle>
      <a:style>
        <a:lnRef idx="0">
          <a:srgbClr val="000000"/>
        </a:lnRef>
        <a:fillRef idx="0">
          <a:srgbClr val="000000"/>
        </a:fillRef>
        <a:effectRef idx="0">
          <a:srgbClr val="000000"/>
        </a:effectRef>
        <a:fontRef idx="none"/>
      </a:style>
    </a:lnDef>
    <a:txDef>
      <a:spPr>
        <a:noFill/>
        <a:ln cap="flat" w="12700">
          <a:noFill/>
          <a:miter lim="400000"/>
        </a:ln>
        <a:effectLst/>
      </a:spPr>
      <a:bodyPr anchor="ctr" bIns="71437" horzOverflow="overflow" lIns="71437" numCol="1" rIns="71437" rot="0" rtlCol="0" spcFirstLastPara="1" tIns="71437" vert="horz" vertOverflow="overflow" wrap="square">
        <a:spAutoFit/>
      </a:bodyPr>
      <a:lstStyle>
        <a:defPPr algn="ctr" defTabSz="821531" fontAlgn="auto" hangingPunct="0" indent="0" latinLnBrk="0" marL="0" marR="0" rtl="0">
          <a:lnSpc>
            <a:spcPct val="100000"/>
          </a:lnSpc>
          <a:spcBef>
            <a:spcPts val="0"/>
          </a:spcBef>
          <a:spcAft>
            <a:spcPts val="0"/>
          </a:spcAft>
          <a:buFontTx/>
          <a:buNone/>
          <a:defRPr b="1" baseline="0" cap="none" i="0" kumimoji="0" normalizeH="0" spc="0" strike="noStrike" sz="3200" u="none">
            <a:ln>
              <a:noFill/>
            </a:ln>
            <a:solidFill>
              <a:srgbClr val="000000"/>
            </a:solidFill>
            <a:effectLst/>
            <a:uFillTx/>
            <a:latin typeface="Helvetica Neue"/>
            <a:ea typeface="Helvetica Neue"/>
            <a:cs typeface="Helvetica Neue"/>
            <a:sym typeface="Helvetica Neue"/>
          </a:defRPr>
        </a:defPPr>
        <a:lvl1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1pPr>
        <a:lvl2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2pPr>
        <a:lvl3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3pPr>
        <a:lvl4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4pPr>
        <a:lvl5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5pPr>
        <a:lvl6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6pPr>
        <a:lvl7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7pPr>
        <a:lvl8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8pPr>
        <a:lvl9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9pPr>
      </a:lstStyle>
      <a:style>
        <a:lnRef idx="0">
          <a:srgbClr val="000000"/>
        </a:lnRef>
        <a:fillRef idx="0">
          <a:srgbClr val="000000"/>
        </a:fillRef>
        <a:effectRef idx="0">
          <a:srgbClr val="000000"/>
        </a:effectRef>
        <a:fontRef idx="none"/>
      </a:style>
    </a:txDef>
  </a:objectDefaults>
  <a:extraClrSchemeLst/>
</a:theme>
</file>

<file path=ppt/theme/theme2.xml><?xml version="1.0" encoding="utf-8"?>
<a:theme xmlns:a="http://schemas.openxmlformats.org/drawingml/2006/main" xmlns:c="http://schemas.openxmlformats.org/drawingml/2006/chart" xmlns:wpg="http://schemas.microsoft.com/office/word/2010/wordprocessingGroup" xmlns:pic="http://schemas.openxmlformats.org/drawingml/2006/picture" xmlns:wps="http://schemas.microsoft.com/office/word/2010/wordprocessingShape" xmlns:p="http://schemas.openxmlformats.org/presentationml/2006/main" xmlns:s="http://schemas.openxmlformats.org/officeDocument/2006/sharedTypes" xmlns:r="http://schemas.openxmlformats.org/officeDocument/2006/relationships" xmlns:dgm="http://schemas.openxmlformats.org/drawingml/2006/diagram" xmlns:wpc="http://schemas.microsoft.com/office/word/2010/wordprocessingCanva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algn="ctr" cap="flat" cmpd="sng" w="9525">
          <a:solidFill>
            <a:schemeClr val="phClr">
              <a:shade val="95000"/>
              <a:satMod val="104999"/>
            </a:schemeClr>
          </a:solidFill>
          <a:prstDash val="solid"/>
        </a:ln>
        <a:ln algn="ctr" cap="flat" cmpd="sng" w="25400">
          <a:solidFill>
            <a:schemeClr val="phClr"/>
          </a:solidFill>
          <a:prstDash val="solid"/>
        </a:ln>
        <a:ln algn="ctr" cap="flat" cmpd="sng" w="38100">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objectDefaults>
    <a:spDef>
      <a:spPr>
        <a:solidFill>
          <a:schemeClr val="accent1"/>
        </a:solidFill>
        <a:ln cap="flat" w="12700">
          <a:noFill/>
          <a:miter lim="400000"/>
        </a:ln>
        <a:effectLst/>
      </a:spPr>
      <a:bodyPr anchor="ctr" bIns="71437" horzOverflow="overflow" lIns="71437" numCol="1" rIns="71437" rot="0" rtlCol="0" spcFirstLastPara="1" tIns="71437" vert="horz" vertOverflow="overflow" wrap="square">
        <a:spAutoFit/>
      </a:bodyPr>
      <a:lstStyle>
        <a:defPPr algn="ctr" defTabSz="821531" fontAlgn="auto" hangingPunct="0" indent="0" latinLnBrk="0" marL="0" marR="0" rtl="0">
          <a:lnSpc>
            <a:spcPct val="100000"/>
          </a:lnSpc>
          <a:spcBef>
            <a:spcPts val="0"/>
          </a:spcBef>
          <a:spcAft>
            <a:spcPts val="0"/>
          </a:spcAft>
          <a:buFontTx/>
          <a:buNone/>
          <a:defRPr b="0" baseline="0" cap="none" i="0" kumimoji="0" normalizeH="0" spc="0" strike="noStrike" sz="3000" u="none">
            <a:ln>
              <a:noFill/>
            </a:ln>
            <a:solidFill>
              <a:srgbClr val="FFFFFF"/>
            </a:solidFill>
            <a:effectLst/>
            <a:uFillTx/>
            <a:latin typeface="+mn-lt"/>
            <a:ea typeface="+mn-ea"/>
            <a:cs typeface="+mn-cs"/>
            <a:sym typeface="Helvetica Neue Medium"/>
          </a:defRPr>
        </a:defPPr>
        <a:lvl1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1pPr>
        <a:lvl2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2pPr>
        <a:lvl3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3pPr>
        <a:lvl4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4pPr>
        <a:lvl5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5pPr>
        <a:lvl6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6pPr>
        <a:lvl7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7pPr>
        <a:lvl8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8pPr>
        <a:lvl9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9pPr>
      </a:lstStyle>
      <a:style>
        <a:lnRef idx="0">
          <a:srgbClr val="000000"/>
        </a:lnRef>
        <a:fillRef idx="0">
          <a:srgbClr val="000000"/>
        </a:fillRef>
        <a:effectRef idx="0">
          <a:srgbClr val="000000"/>
        </a:effectRef>
        <a:fontRef idx="none"/>
      </a:style>
    </a:spDef>
    <a:lnDef>
      <a:spPr>
        <a:noFill/>
        <a:ln cap="flat" w="25400">
          <a:solidFill>
            <a:srgbClr val="000000"/>
          </a:solidFill>
          <a:prstDash val="solid"/>
          <a:miter lim="400000"/>
        </a:ln>
        <a:effectLst/>
      </a:spPr>
      <a:bodyPr anchor="t" bIns="45719" horzOverflow="overflow" lIns="91439" numCol="1" rIns="91439" rot="0" rtlCol="0" spcFirstLastPara="1" tIns="45719" vert="horz" vertOverflow="overflow" wrap="square">
        <a:noAutofit/>
      </a:bodyPr>
      <a:lstStyle>
        <a:def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defPPr>
        <a:lvl1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1pPr>
        <a:lvl2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2pPr>
        <a:lvl3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3pPr>
        <a:lvl4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4pPr>
        <a:lvl5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5pPr>
        <a:lvl6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6pPr>
        <a:lvl7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7pPr>
        <a:lvl8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8pPr>
        <a:lvl9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9pPr>
      </a:lstStyle>
      <a:style>
        <a:lnRef idx="0">
          <a:srgbClr val="000000"/>
        </a:lnRef>
        <a:fillRef idx="0">
          <a:srgbClr val="000000"/>
        </a:fillRef>
        <a:effectRef idx="0">
          <a:srgbClr val="000000"/>
        </a:effectRef>
        <a:fontRef idx="none"/>
      </a:style>
    </a:lnDef>
    <a:txDef>
      <a:spPr>
        <a:noFill/>
        <a:ln cap="flat" w="12700">
          <a:noFill/>
          <a:miter lim="400000"/>
        </a:ln>
        <a:effectLst/>
      </a:spPr>
      <a:bodyPr anchor="ctr" bIns="71437" horzOverflow="overflow" lIns="71437" numCol="1" rIns="71437" rot="0" rtlCol="0" spcFirstLastPara="1" tIns="71437" vert="horz" vertOverflow="overflow" wrap="square">
        <a:spAutoFit/>
      </a:bodyPr>
      <a:lstStyle>
        <a:defPPr algn="ctr" defTabSz="821531" fontAlgn="auto" hangingPunct="0" indent="0" latinLnBrk="0" marL="0" marR="0" rtl="0">
          <a:lnSpc>
            <a:spcPct val="100000"/>
          </a:lnSpc>
          <a:spcBef>
            <a:spcPts val="0"/>
          </a:spcBef>
          <a:spcAft>
            <a:spcPts val="0"/>
          </a:spcAft>
          <a:buFontTx/>
          <a:buNone/>
          <a:defRPr b="1" baseline="0" cap="none" i="0" kumimoji="0" normalizeH="0" spc="0" strike="noStrike" sz="3200" u="none">
            <a:ln>
              <a:noFill/>
            </a:ln>
            <a:solidFill>
              <a:srgbClr val="000000"/>
            </a:solidFill>
            <a:effectLst/>
            <a:uFillTx/>
            <a:latin typeface="Helvetica Neue"/>
            <a:ea typeface="Helvetica Neue"/>
            <a:cs typeface="Helvetica Neue"/>
            <a:sym typeface="Helvetica Neue"/>
          </a:defRPr>
        </a:defPPr>
        <a:lvl1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1pPr>
        <a:lvl2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2pPr>
        <a:lvl3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3pPr>
        <a:lvl4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4pPr>
        <a:lvl5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5pPr>
        <a:lvl6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6pPr>
        <a:lvl7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7pPr>
        <a:lvl8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8pPr>
        <a:lvl9pPr algn="l" defTabSz="914400" fontAlgn="auto" hangingPunct="0" indent="0" latinLnBrk="1" marL="0" marR="0" rtl="0">
          <a:lnSpc>
            <a:spcPct val="100000"/>
          </a:lnSpc>
          <a:spcBef>
            <a:spcPts val="0"/>
          </a:spcBef>
          <a:spcAft>
            <a:spcPts val="0"/>
          </a:spcAft>
          <a:buFontTx/>
          <a:buNone/>
          <a:defRPr b="0" baseline="0" cap="none" i="0" kumimoji="0" normalizeH="0" spc="0" strike="noStrike" sz="1800" u="none">
            <a:ln>
              <a:noFill/>
            </a:ln>
            <a:solidFill>
              <a:srgbClr val="000000"/>
            </a:solidFill>
            <a:effectLst/>
            <a:uFillTx/>
          </a:defRPr>
        </a:lvl9pPr>
      </a:lstStyle>
      <a:style>
        <a:lnRef idx="0">
          <a:srgbClr val="000000"/>
        </a:lnRef>
        <a:fillRef idx="0">
          <a:srgbClr val="000000"/>
        </a:fillRef>
        <a:effectRef idx="0">
          <a:srgbClr val="00000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199</TotalTime>
  <Words>313</Words>
  <Application>Microsoft Office PowerPoint</Application>
  <PresentationFormat>Custom</PresentationFormat>
  <Paragraphs>25</Paragraphs>
  <Slides>8</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Helvetica</vt:lpstr>
      <vt:lpstr>Helvetica Light</vt:lpstr>
      <vt:lpstr>Helvetica Neue</vt:lpstr>
      <vt:lpstr>Helvetica Neue Light</vt:lpstr>
      <vt:lpstr>Helvetica Neue Medium</vt:lpstr>
      <vt:lpstr>Helvetica Neue Thin</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Hunaid Ali Shakkarwala</cp:lastModifiedBy>
  <cp:revision>9</cp:revision>
  <dcterms:modified xsi:type="dcterms:W3CDTF">2019-09-27T19:33:29Z</dcterms:modified>
</cp:coreProperties>
</file>